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7772400" cy="10058400"/>
  <p:notesSz cx="7772400" cy="10058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71" autoAdjust="0"/>
  </p:normalViewPr>
  <p:slideViewPr>
    <p:cSldViewPr>
      <p:cViewPr varScale="1">
        <p:scale>
          <a:sx n="46" d="100"/>
          <a:sy n="46" d="100"/>
        </p:scale>
        <p:origin x="2454"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67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This is a similar report to that released after the 2021 EDC virtual workshop. A video showing how to update and edit the document with your state-specific data can be found on the EDC YouTube at https://youtu.be/vrJCUnH5qEc.  The video shows how to update in MS Publisher, however in response to requests we converted the document to PowerPoint. The video will still be relevant and will help you update this document.</a:t>
            </a:r>
          </a:p>
          <a:p>
            <a:endParaRPr lang="en-US" dirty="0"/>
          </a:p>
          <a:p>
            <a:r>
              <a:rPr lang="en-US" dirty="0"/>
              <a:t>Look at changing the color scheme (Design, drop down by variants, select new scheme, then manually update colors)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4925" y="1257300"/>
            <a:ext cx="2622550" cy="3394075"/>
          </a:xfrm>
          <a:prstGeom prst="rect">
            <a:avLst/>
          </a:prstGeom>
          <a:noFill/>
          <a:ln w="12700">
            <a:solidFill>
              <a:prstClr val="black"/>
            </a:solidFill>
          </a:ln>
        </p:spPr>
      </p:sp>
      <p:sp>
        <p:nvSpPr>
          <p:cNvPr id="3" name="Notes Placeholder 2"/>
          <p:cNvSpPr>
            <a:spLocks noGrp="1"/>
          </p:cNvSpPr>
          <p:nvPr>
            <p:ph type="body" idx="1"/>
          </p:nvPr>
        </p:nvSpPr>
        <p:spPr>
          <a:xfrm>
            <a:off x="777875" y="4840288"/>
            <a:ext cx="6216650" cy="3960812"/>
          </a:xfrm>
          <a:prstGeom prst="rect">
            <a:avLst/>
          </a:prstGeom>
        </p:spPr>
        <p:txBody>
          <a:bodyPr/>
          <a:lstStyle/>
          <a:p>
            <a:endParaRPr lang="en-US" dirty="0"/>
          </a:p>
        </p:txBody>
      </p:sp>
    </p:spTree>
    <p:extLst>
      <p:ext uri="{BB962C8B-B14F-4D97-AF65-F5344CB8AC3E}">
        <p14:creationId xmlns:p14="http://schemas.microsoft.com/office/powerpoint/2010/main" val="121258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6"/>
            <a:ext cx="66065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1" y="5632705"/>
            <a:ext cx="544067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6" name="Holder 6"/>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a:t>
            </a:r>
            <a:r>
              <a:rPr lang="en-US" dirty="0">
                <a:solidFill>
                  <a:srgbClr val="C00000"/>
                </a:solidFill>
              </a:rPr>
              <a:t> (</a:t>
            </a:r>
            <a:r>
              <a:rPr lang="en-US" spc="-5"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a:t>
            </a:r>
            <a:r>
              <a:rPr lang="en-US" sz="700" i="0" spc="-10" dirty="0">
                <a:solidFill>
                  <a:srgbClr val="777777"/>
                </a:solidFill>
              </a:rPr>
              <a:t>2</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6" name="Holder 6"/>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3"/>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3"/>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a:t>
            </a:r>
            <a:r>
              <a:rPr lang="en-US" spc="-5"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a:t>
            </a:r>
            <a:r>
              <a:rPr lang="en-US" sz="700" i="0" spc="-10" dirty="0">
                <a:solidFill>
                  <a:srgbClr val="777777"/>
                </a:solidFill>
              </a:rPr>
              <a:t>2</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6" name="Holder 6"/>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7" name="Holder 7"/>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4" name="Holder 4"/>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5" name="Holder 5"/>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3" name="Holder 3"/>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4" name="Holder 4"/>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1" y="402337"/>
            <a:ext cx="699515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1" y="2313433"/>
            <a:ext cx="6995159" cy="276999"/>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36880" y="9321109"/>
            <a:ext cx="6868795" cy="382156"/>
          </a:xfrm>
          <a:prstGeom prst="rect">
            <a:avLst/>
          </a:prstGeom>
        </p:spPr>
        <p:txBody>
          <a:bodyPr wrap="square" lIns="0" tIns="0" rIns="0" bIns="0">
            <a:spAutoFit/>
          </a:bodyPr>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(EDC)</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a:xfrm>
            <a:off x="436880" y="9691369"/>
            <a:ext cx="4593590" cy="107722"/>
          </a:xfrm>
          <a:prstGeom prst="rect">
            <a:avLst/>
          </a:prstGeom>
        </p:spPr>
        <p:txBody>
          <a:bodyPr wrap="square" lIns="0" tIns="0" rIns="0" bIns="0">
            <a:spAutoFit/>
          </a:bodyPr>
          <a:lstStyle>
            <a:lvl1pPr>
              <a:defRPr sz="700" b="0" i="0">
                <a:solidFill>
                  <a:srgbClr val="777777"/>
                </a:solidFill>
                <a:latin typeface="Calibri"/>
                <a:cs typeface="Calibri"/>
              </a:defRPr>
            </a:lvl1pPr>
          </a:lstStyle>
          <a:p>
            <a:pPr marL="12699"/>
            <a:r>
              <a:rPr lang="en-US" spc="-10" dirty="0"/>
              <a:t>t</a:t>
            </a:r>
            <a:r>
              <a:rPr lang="en-US" spc="-15" dirty="0"/>
              <a:t>h</a:t>
            </a:r>
            <a:r>
              <a:rPr lang="en-US" spc="-5" dirty="0"/>
              <a:t>e o</a:t>
            </a:r>
            <a:r>
              <a:rPr lang="en-US" spc="-10" dirty="0"/>
              <a:t>ffici</a:t>
            </a:r>
            <a:r>
              <a:rPr lang="en-US" dirty="0"/>
              <a:t>a</a:t>
            </a:r>
            <a:r>
              <a:rPr lang="en-US" spc="-5" dirty="0"/>
              <a:t>l </a:t>
            </a:r>
            <a:r>
              <a:rPr lang="en-US" dirty="0"/>
              <a:t>v</a:t>
            </a:r>
            <a:r>
              <a:rPr lang="en-US" spc="-10" dirty="0"/>
              <a:t>i</a:t>
            </a:r>
            <a:r>
              <a:rPr lang="en-US" spc="-5" dirty="0"/>
              <a:t>e</a:t>
            </a:r>
            <a:r>
              <a:rPr lang="en-US" spc="-10" dirty="0"/>
              <a:t>w</a:t>
            </a:r>
            <a:r>
              <a:rPr lang="en-US" spc="-5" dirty="0"/>
              <a:t>s</a:t>
            </a:r>
            <a:r>
              <a:rPr lang="en-US" dirty="0"/>
              <a:t> </a:t>
            </a:r>
            <a:r>
              <a:rPr lang="en-US" spc="-5" dirty="0"/>
              <a:t>of,</a:t>
            </a:r>
            <a:r>
              <a:rPr lang="en-US" dirty="0"/>
              <a:t> </a:t>
            </a:r>
            <a:r>
              <a:rPr lang="en-US" spc="-15" dirty="0"/>
              <a:t>n</a:t>
            </a:r>
            <a:r>
              <a:rPr lang="en-US" spc="-5" dirty="0"/>
              <a:t>or</a:t>
            </a:r>
            <a:r>
              <a:rPr lang="en-US" spc="5" dirty="0"/>
              <a:t> </a:t>
            </a:r>
            <a:r>
              <a:rPr lang="en-US" spc="-5" dirty="0"/>
              <a:t>an </a:t>
            </a:r>
            <a:r>
              <a:rPr lang="en-US" dirty="0"/>
              <a:t>en</a:t>
            </a:r>
            <a:r>
              <a:rPr lang="en-US" spc="-15" dirty="0"/>
              <a:t>d</a:t>
            </a:r>
            <a:r>
              <a:rPr lang="en-US" spc="-5" dirty="0"/>
              <a:t>o</a:t>
            </a:r>
            <a:r>
              <a:rPr lang="en-US" spc="-10" dirty="0"/>
              <a:t>r</a:t>
            </a:r>
            <a:r>
              <a:rPr lang="en-US" spc="-5" dirty="0"/>
              <a:t>se</a:t>
            </a:r>
            <a:r>
              <a:rPr lang="en-US" spc="-15" dirty="0"/>
              <a:t>m</a:t>
            </a:r>
            <a:r>
              <a:rPr lang="en-US" dirty="0"/>
              <a:t>e</a:t>
            </a:r>
            <a:r>
              <a:rPr lang="en-US" spc="-15" dirty="0"/>
              <a:t>n</a:t>
            </a:r>
            <a:r>
              <a:rPr lang="en-US" dirty="0"/>
              <a:t>t</a:t>
            </a:r>
            <a:r>
              <a:rPr lang="en-US" spc="-5" dirty="0"/>
              <a:t>,</a:t>
            </a:r>
            <a:r>
              <a:rPr lang="en-US" dirty="0"/>
              <a:t> </a:t>
            </a:r>
            <a:r>
              <a:rPr lang="en-US" spc="-15" dirty="0"/>
              <a:t>b</a:t>
            </a:r>
            <a:r>
              <a:rPr lang="en-US" spc="-5" dirty="0"/>
              <a:t>y</a:t>
            </a:r>
            <a:r>
              <a:rPr lang="en-US" spc="5" dirty="0"/>
              <a:t> </a:t>
            </a:r>
            <a:r>
              <a:rPr lang="en-US" spc="-5" dirty="0"/>
              <a:t>HRSA,</a:t>
            </a:r>
            <a:r>
              <a:rPr lang="en-US" spc="-10" dirty="0"/>
              <a:t> H</a:t>
            </a:r>
            <a:r>
              <a:rPr lang="en-US" spc="-5" dirty="0"/>
              <a:t>H</a:t>
            </a:r>
            <a:r>
              <a:rPr lang="en-US" dirty="0"/>
              <a:t>S</a:t>
            </a:r>
            <a:r>
              <a:rPr lang="en-US" spc="-5" dirty="0"/>
              <a:t>,</a:t>
            </a:r>
            <a:r>
              <a:rPr lang="en-US" spc="-10" dirty="0"/>
              <a:t> </a:t>
            </a:r>
            <a:r>
              <a:rPr lang="en-US" spc="-5" dirty="0"/>
              <a:t>or</a:t>
            </a:r>
            <a:r>
              <a:rPr lang="en-US" spc="5" dirty="0"/>
              <a:t> </a:t>
            </a:r>
            <a:r>
              <a:rPr lang="en-US" spc="-10" dirty="0"/>
              <a:t>t</a:t>
            </a:r>
            <a:r>
              <a:rPr lang="en-US" spc="-15" dirty="0"/>
              <a:t>h</a:t>
            </a:r>
            <a:r>
              <a:rPr lang="en-US" spc="-5" dirty="0"/>
              <a:t>e</a:t>
            </a:r>
            <a:r>
              <a:rPr lang="en-US" spc="10" dirty="0"/>
              <a:t> </a:t>
            </a:r>
            <a:r>
              <a:rPr lang="en-US" spc="-10" dirty="0"/>
              <a:t>U</a:t>
            </a:r>
            <a:r>
              <a:rPr lang="en-US" spc="-5" dirty="0"/>
              <a:t>.S.</a:t>
            </a:r>
            <a:r>
              <a:rPr lang="en-US" dirty="0"/>
              <a:t> </a:t>
            </a:r>
            <a:r>
              <a:rPr lang="en-US" spc="-5" dirty="0"/>
              <a:t>Go</a:t>
            </a:r>
            <a:r>
              <a:rPr lang="en-US" spc="-10" dirty="0"/>
              <a:t>v</a:t>
            </a:r>
            <a:r>
              <a:rPr lang="en-US" spc="-5" dirty="0"/>
              <a:t>ern</a:t>
            </a:r>
            <a:r>
              <a:rPr lang="en-US" spc="-15" dirty="0"/>
              <a:t>m</a:t>
            </a:r>
            <a:r>
              <a:rPr lang="en-US" dirty="0"/>
              <a:t>e</a:t>
            </a:r>
            <a:r>
              <a:rPr lang="en-US" spc="-15" dirty="0"/>
              <a:t>n</a:t>
            </a:r>
            <a:r>
              <a:rPr lang="en-US" spc="-10" dirty="0"/>
              <a:t>t</a:t>
            </a:r>
            <a:r>
              <a:rPr lang="en-US" spc="-5" dirty="0"/>
              <a:t>.</a:t>
            </a:r>
            <a:r>
              <a:rPr lang="en-US" dirty="0"/>
              <a:t> </a:t>
            </a:r>
            <a:r>
              <a:rPr lang="en-US" spc="-5" dirty="0"/>
              <a:t>For</a:t>
            </a:r>
            <a:r>
              <a:rPr lang="en-US" spc="5" dirty="0"/>
              <a:t> </a:t>
            </a:r>
            <a:r>
              <a:rPr lang="en-US" spc="-20" dirty="0"/>
              <a:t>m</a:t>
            </a:r>
            <a:r>
              <a:rPr lang="en-US" spc="-5" dirty="0"/>
              <a:t>o</a:t>
            </a:r>
            <a:r>
              <a:rPr lang="en-US" spc="-10" dirty="0"/>
              <a:t>r</a:t>
            </a:r>
            <a:r>
              <a:rPr lang="en-US" spc="-5" dirty="0"/>
              <a:t>e </a:t>
            </a:r>
            <a:r>
              <a:rPr lang="en-US" dirty="0"/>
              <a:t>i</a:t>
            </a:r>
            <a:r>
              <a:rPr lang="en-US" spc="-15" dirty="0"/>
              <a:t>n</a:t>
            </a:r>
            <a:r>
              <a:rPr lang="en-US" spc="-5" dirty="0"/>
              <a:t>fo</a:t>
            </a:r>
            <a:r>
              <a:rPr lang="en-US" dirty="0"/>
              <a:t>r</a:t>
            </a:r>
            <a:r>
              <a:rPr lang="en-US" spc="-15" dirty="0"/>
              <a:t>m</a:t>
            </a:r>
            <a:r>
              <a:rPr lang="en-US" spc="-5" dirty="0"/>
              <a:t>at</a:t>
            </a:r>
            <a:r>
              <a:rPr lang="en-US" spc="-10" dirty="0"/>
              <a:t>i</a:t>
            </a:r>
            <a:r>
              <a:rPr lang="en-US" spc="5" dirty="0"/>
              <a:t>o</a:t>
            </a:r>
            <a:r>
              <a:rPr lang="en-US" spc="-15" dirty="0"/>
              <a:t>n</a:t>
            </a:r>
            <a:r>
              <a:rPr lang="en-US" spc="-5" dirty="0"/>
              <a:t>,</a:t>
            </a:r>
            <a:r>
              <a:rPr lang="en-US" dirty="0"/>
              <a:t> </a:t>
            </a:r>
            <a:r>
              <a:rPr lang="en-US" spc="-15" dirty="0"/>
              <a:t>p</a:t>
            </a:r>
            <a:r>
              <a:rPr lang="en-US" spc="-10" dirty="0"/>
              <a:t>l</a:t>
            </a:r>
            <a:r>
              <a:rPr lang="en-US" spc="-5" dirty="0"/>
              <a:t>ease</a:t>
            </a:r>
            <a:r>
              <a:rPr lang="en-US" spc="10" dirty="0"/>
              <a:t> </a:t>
            </a:r>
            <a:r>
              <a:rPr lang="en-US" spc="-10" dirty="0"/>
              <a:t>vi</a:t>
            </a:r>
            <a:r>
              <a:rPr lang="en-US" spc="-5" dirty="0"/>
              <a:t>s</a:t>
            </a:r>
            <a:r>
              <a:rPr lang="en-US" dirty="0"/>
              <a:t>i</a:t>
            </a:r>
            <a:r>
              <a:rPr lang="en-US" spc="-5" dirty="0"/>
              <a:t>t</a:t>
            </a:r>
            <a:r>
              <a:rPr lang="en-US" spc="-10" dirty="0"/>
              <a:t> H</a:t>
            </a:r>
            <a:r>
              <a:rPr lang="en-US" dirty="0"/>
              <a:t>R</a:t>
            </a:r>
            <a:r>
              <a:rPr lang="en-US" spc="-5" dirty="0"/>
              <a:t>SA.</a:t>
            </a:r>
            <a:r>
              <a:rPr lang="en-US" spc="-10" dirty="0"/>
              <a:t>g</a:t>
            </a:r>
            <a:r>
              <a:rPr lang="en-US" spc="-5" dirty="0"/>
              <a:t>o</a:t>
            </a:r>
            <a:r>
              <a:rPr lang="en-US" spc="-10" dirty="0"/>
              <a:t>v</a:t>
            </a:r>
            <a:r>
              <a:rPr lang="en-US" spc="-5" dirty="0"/>
              <a:t>.</a:t>
            </a:r>
          </a:p>
        </p:txBody>
      </p:sp>
      <p:sp>
        <p:nvSpPr>
          <p:cNvPr id="6" name="Holder 6"/>
          <p:cNvSpPr>
            <a:spLocks noGrp="1"/>
          </p:cNvSpPr>
          <p:nvPr>
            <p:ph type="sldNum" sz="quarter" idx="7"/>
          </p:nvPr>
        </p:nvSpPr>
        <p:spPr>
          <a:xfrm>
            <a:off x="7190746" y="9653652"/>
            <a:ext cx="114934" cy="461665"/>
          </a:xfrm>
          <a:prstGeom prst="rect">
            <a:avLst/>
          </a:prstGeom>
        </p:spPr>
        <p:txBody>
          <a:bodyPr wrap="square" lIns="0" tIns="0" rIns="0" bIns="0">
            <a:spAutoFit/>
          </a:bodyPr>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67">
        <a:defRPr>
          <a:latin typeface="+mn-lt"/>
          <a:ea typeface="+mn-ea"/>
          <a:cs typeface="+mn-cs"/>
        </a:defRPr>
      </a:lvl2pPr>
      <a:lvl3pPr marL="914333">
        <a:defRPr>
          <a:latin typeface="+mn-lt"/>
          <a:ea typeface="+mn-ea"/>
          <a:cs typeface="+mn-cs"/>
        </a:defRPr>
      </a:lvl3pPr>
      <a:lvl4pPr marL="1371500">
        <a:defRPr>
          <a:latin typeface="+mn-lt"/>
          <a:ea typeface="+mn-ea"/>
          <a:cs typeface="+mn-cs"/>
        </a:defRPr>
      </a:lvl4pPr>
      <a:lvl5pPr marL="1828667">
        <a:defRPr>
          <a:latin typeface="+mn-lt"/>
          <a:ea typeface="+mn-ea"/>
          <a:cs typeface="+mn-cs"/>
        </a:defRPr>
      </a:lvl5pPr>
      <a:lvl6pPr marL="2285834">
        <a:defRPr>
          <a:latin typeface="+mn-lt"/>
          <a:ea typeface="+mn-ea"/>
          <a:cs typeface="+mn-cs"/>
        </a:defRPr>
      </a:lvl6pPr>
      <a:lvl7pPr marL="2743001">
        <a:defRPr>
          <a:latin typeface="+mn-lt"/>
          <a:ea typeface="+mn-ea"/>
          <a:cs typeface="+mn-cs"/>
        </a:defRPr>
      </a:lvl7pPr>
      <a:lvl8pPr marL="3200167">
        <a:defRPr>
          <a:latin typeface="+mn-lt"/>
          <a:ea typeface="+mn-ea"/>
          <a:cs typeface="+mn-cs"/>
        </a:defRPr>
      </a:lvl8pPr>
      <a:lvl9pPr marL="3657334">
        <a:defRPr>
          <a:latin typeface="+mn-lt"/>
          <a:ea typeface="+mn-ea"/>
          <a:cs typeface="+mn-cs"/>
        </a:defRPr>
      </a:lvl9pPr>
    </p:bodyStyle>
    <p:otherStyle>
      <a:lvl1pPr marL="0">
        <a:defRPr>
          <a:latin typeface="+mn-lt"/>
          <a:ea typeface="+mn-ea"/>
          <a:cs typeface="+mn-cs"/>
        </a:defRPr>
      </a:lvl1pPr>
      <a:lvl2pPr marL="457167">
        <a:defRPr>
          <a:latin typeface="+mn-lt"/>
          <a:ea typeface="+mn-ea"/>
          <a:cs typeface="+mn-cs"/>
        </a:defRPr>
      </a:lvl2pPr>
      <a:lvl3pPr marL="914333">
        <a:defRPr>
          <a:latin typeface="+mn-lt"/>
          <a:ea typeface="+mn-ea"/>
          <a:cs typeface="+mn-cs"/>
        </a:defRPr>
      </a:lvl3pPr>
      <a:lvl4pPr marL="1371500">
        <a:defRPr>
          <a:latin typeface="+mn-lt"/>
          <a:ea typeface="+mn-ea"/>
          <a:cs typeface="+mn-cs"/>
        </a:defRPr>
      </a:lvl4pPr>
      <a:lvl5pPr marL="1828667">
        <a:defRPr>
          <a:latin typeface="+mn-lt"/>
          <a:ea typeface="+mn-ea"/>
          <a:cs typeface="+mn-cs"/>
        </a:defRPr>
      </a:lvl5pPr>
      <a:lvl6pPr marL="2285834">
        <a:defRPr>
          <a:latin typeface="+mn-lt"/>
          <a:ea typeface="+mn-ea"/>
          <a:cs typeface="+mn-cs"/>
        </a:defRPr>
      </a:lvl6pPr>
      <a:lvl7pPr marL="2743001">
        <a:defRPr>
          <a:latin typeface="+mn-lt"/>
          <a:ea typeface="+mn-ea"/>
          <a:cs typeface="+mn-cs"/>
        </a:defRPr>
      </a:lvl7pPr>
      <a:lvl8pPr marL="3200167">
        <a:defRPr>
          <a:latin typeface="+mn-lt"/>
          <a:ea typeface="+mn-ea"/>
          <a:cs typeface="+mn-cs"/>
        </a:defRPr>
      </a:lvl8pPr>
      <a:lvl9pPr marL="365733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publications.aap.org/pediatrics/article/145/1/e20193307/36995/Pediatric-Readiness-in-Emergency-Medical-Services?autologincheck=redirected" TargetMode="External"/><Relationship Id="rId13" Type="http://schemas.openxmlformats.org/officeDocument/2006/relationships/hyperlink" Target="https://emscimprovement.center/education-and-resources/peak/" TargetMode="External"/><Relationship Id="rId3" Type="http://schemas.openxmlformats.org/officeDocument/2006/relationships/image" Target="../media/image7.png"/><Relationship Id="rId7" Type="http://schemas.openxmlformats.org/officeDocument/2006/relationships/image" Target="../media/image11.jpg"/><Relationship Id="rId12" Type="http://schemas.openxmlformats.org/officeDocument/2006/relationships/hyperlink" Target="https://emscimprovement.center/domains/prehospital-care/prehospital-pediatric-readiness/checklist-faq/"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0.jpg"/><Relationship Id="rId11" Type="http://schemas.openxmlformats.org/officeDocument/2006/relationships/hyperlink" Target="https://emscimprovement.center/domains/prehospital-care/prehospital-pediatric-readiness/pprp-toolkit/education-competencies/" TargetMode="External"/><Relationship Id="rId5" Type="http://schemas.openxmlformats.org/officeDocument/2006/relationships/image" Target="../media/image9.png"/><Relationship Id="rId10" Type="http://schemas.openxmlformats.org/officeDocument/2006/relationships/hyperlink" Target="https://emscimprovement.center/domains/prehospital-care/prehospital-pediatric-readiness/pprp-toolkit/" TargetMode="External"/><Relationship Id="rId4" Type="http://schemas.openxmlformats.org/officeDocument/2006/relationships/image" Target="../media/image8.png"/><Relationship Id="rId9" Type="http://schemas.openxmlformats.org/officeDocument/2006/relationships/hyperlink" Target="https://publications.aap.org/pediatrics/article/145/1/e20193308/36984/Pediatric-Readiness-in-Emergency-Medical-Services" TargetMode="External"/><Relationship Id="rId14" Type="http://schemas.openxmlformats.org/officeDocument/2006/relationships/hyperlink" Target="https://www.youtube.com/watch?v=v-4TpzJ5jbo"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ublications.aap.org/pediatrics/article/145/1/e20193308/36984/Pediatric-Readiness-in-Emergency-Medical-Services" TargetMode="External"/><Relationship Id="rId13" Type="http://schemas.openxmlformats.org/officeDocument/2006/relationships/hyperlink" Target="https://youtu.be/NVxtmL5DnZk?list=PL1BlCODRxCvPfAKLtfBwnp08aJ03STDdr" TargetMode="External"/><Relationship Id="rId3" Type="http://schemas.openxmlformats.org/officeDocument/2006/relationships/image" Target="../media/image12.png"/><Relationship Id="rId7" Type="http://schemas.openxmlformats.org/officeDocument/2006/relationships/hyperlink" Target="https://publications.aap.org/pediatrics/article/145/1/e20193307/36995/Pediatric-Readiness-in-Emergency-Medical-Services?autologincheck=redirected" TargetMode="External"/><Relationship Id="rId12" Type="http://schemas.openxmlformats.org/officeDocument/2006/relationships/hyperlink" Target="https://emscimprovement.center/collaboratives/pecclc/resources/agency-pecc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5.jpg"/><Relationship Id="rId11" Type="http://schemas.openxmlformats.org/officeDocument/2006/relationships/hyperlink" Target="https://emscimprovement.center/collaboratives/pwdc/learning-sessions/" TargetMode="External"/><Relationship Id="rId5" Type="http://schemas.openxmlformats.org/officeDocument/2006/relationships/image" Target="../media/image14.jpg"/><Relationship Id="rId10" Type="http://schemas.openxmlformats.org/officeDocument/2006/relationships/hyperlink" Target="https://emscimprovement.center/domains/prehospital-care/prehospital-pediatric-readiness/checklist-faq/" TargetMode="External"/><Relationship Id="rId4" Type="http://schemas.openxmlformats.org/officeDocument/2006/relationships/image" Target="../media/image13.jpg"/><Relationship Id="rId9" Type="http://schemas.openxmlformats.org/officeDocument/2006/relationships/hyperlink" Target="https://emscimprovement.center/domains/prehospital-care/prehospital-pediatric-readiness/pprp-toolk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459914" y="2438939"/>
            <a:ext cx="933959" cy="435184"/>
          </a:xfrm>
          <a:prstGeom prst="rect">
            <a:avLst/>
          </a:prstGeom>
        </p:spPr>
        <p:txBody>
          <a:bodyPr vert="horz" wrap="square" lIns="0" tIns="0" rIns="0" bIns="0" rtlCol="0">
            <a:spAutoFit/>
          </a:bodyPr>
          <a:lstStyle/>
          <a:p>
            <a:pPr marL="47622" marR="54606" indent="-35558">
              <a:lnSpc>
                <a:spcPct val="101699"/>
              </a:lnSpc>
            </a:pPr>
            <a:r>
              <a:rPr sz="1400" b="1" i="1" spc="-5" dirty="0">
                <a:solidFill>
                  <a:srgbClr val="FF0000"/>
                </a:solidFill>
                <a:latin typeface="Calibri"/>
                <a:cs typeface="Calibri"/>
              </a:rPr>
              <a:t>XXX </a:t>
            </a:r>
            <a:r>
              <a:rPr sz="1400" b="1" i="1" dirty="0">
                <a:latin typeface="Calibri"/>
                <a:cs typeface="Calibri"/>
              </a:rPr>
              <a:t>EMS</a:t>
            </a:r>
            <a:endParaRPr sz="1400" dirty="0">
              <a:latin typeface="Calibri"/>
              <a:cs typeface="Calibri"/>
            </a:endParaRPr>
          </a:p>
          <a:p>
            <a:pPr marL="12699">
              <a:spcBef>
                <a:spcPts val="25"/>
              </a:spcBef>
            </a:pPr>
            <a:r>
              <a:rPr sz="1400" b="1" i="1" dirty="0">
                <a:latin typeface="Calibri"/>
                <a:cs typeface="Calibri"/>
              </a:rPr>
              <a:t>agen</a:t>
            </a:r>
            <a:r>
              <a:rPr lang="en-US" sz="1400" b="1" i="1" dirty="0">
                <a:latin typeface="Calibri"/>
                <a:cs typeface="Calibri"/>
              </a:rPr>
              <a:t>cies</a:t>
            </a:r>
            <a:endParaRPr sz="1400" dirty="0">
              <a:latin typeface="Calibri"/>
              <a:cs typeface="Calibri"/>
            </a:endParaRPr>
          </a:p>
        </p:txBody>
      </p:sp>
      <p:sp>
        <p:nvSpPr>
          <p:cNvPr id="4" name="object 4"/>
          <p:cNvSpPr txBox="1"/>
          <p:nvPr/>
        </p:nvSpPr>
        <p:spPr>
          <a:xfrm>
            <a:off x="6562090" y="2359438"/>
            <a:ext cx="981710" cy="431978"/>
          </a:xfrm>
          <a:prstGeom prst="rect">
            <a:avLst/>
          </a:prstGeom>
        </p:spPr>
        <p:txBody>
          <a:bodyPr vert="horz" wrap="square" lIns="0" tIns="0" rIns="0" bIns="0" rtlCol="0">
            <a:spAutoFit/>
          </a:bodyPr>
          <a:lstStyle/>
          <a:p>
            <a:pPr marL="12699" marR="5080">
              <a:lnSpc>
                <a:spcPct val="101699"/>
              </a:lnSpc>
            </a:pPr>
            <a:r>
              <a:rPr sz="1400" b="1" i="1" dirty="0">
                <a:latin typeface="Calibri"/>
                <a:cs typeface="Calibri"/>
              </a:rPr>
              <a:t>From ac</a:t>
            </a:r>
            <a:r>
              <a:rPr sz="1400" b="1" i="1" spc="-5" dirty="0">
                <a:latin typeface="Calibri"/>
                <a:cs typeface="Calibri"/>
              </a:rPr>
              <a:t>r</a:t>
            </a:r>
            <a:r>
              <a:rPr sz="1400" b="1" i="1" dirty="0">
                <a:latin typeface="Calibri"/>
                <a:cs typeface="Calibri"/>
              </a:rPr>
              <a:t>oss t</a:t>
            </a:r>
            <a:r>
              <a:rPr sz="1400" b="1" i="1" spc="5" dirty="0">
                <a:latin typeface="Calibri"/>
                <a:cs typeface="Calibri"/>
              </a:rPr>
              <a:t>h</a:t>
            </a:r>
            <a:r>
              <a:rPr sz="1400" b="1" i="1" dirty="0">
                <a:latin typeface="Calibri"/>
                <a:cs typeface="Calibri"/>
              </a:rPr>
              <a:t>e state</a:t>
            </a:r>
            <a:endParaRPr sz="1400" dirty="0">
              <a:latin typeface="Calibri"/>
              <a:cs typeface="Calibri"/>
            </a:endParaRPr>
          </a:p>
        </p:txBody>
      </p:sp>
      <p:sp>
        <p:nvSpPr>
          <p:cNvPr id="5" name="object 5"/>
          <p:cNvSpPr txBox="1"/>
          <p:nvPr/>
        </p:nvSpPr>
        <p:spPr>
          <a:xfrm>
            <a:off x="3965196" y="3372021"/>
            <a:ext cx="3305686" cy="492443"/>
          </a:xfrm>
          <a:prstGeom prst="rect">
            <a:avLst/>
          </a:prstGeom>
        </p:spPr>
        <p:txBody>
          <a:bodyPr vert="horz" wrap="square" lIns="0" tIns="0" rIns="0" bIns="0" rtlCol="0">
            <a:spAutoFit/>
          </a:bodyPr>
          <a:lstStyle/>
          <a:p>
            <a:pPr marL="12699"/>
            <a:r>
              <a:rPr sz="1600" dirty="0">
                <a:solidFill>
                  <a:schemeClr val="accent1"/>
                </a:solidFill>
                <a:latin typeface="Rockwell Extra Bold"/>
                <a:cs typeface="Rockwell Extra Bold"/>
              </a:rPr>
              <a:t>Ty</a:t>
            </a:r>
            <a:r>
              <a:rPr sz="1600" spc="-10" dirty="0">
                <a:solidFill>
                  <a:schemeClr val="accent1"/>
                </a:solidFill>
                <a:latin typeface="Rockwell Extra Bold"/>
                <a:cs typeface="Rockwell Extra Bold"/>
              </a:rPr>
              <a:t>p</a:t>
            </a:r>
            <a:r>
              <a:rPr sz="1600" dirty="0">
                <a:solidFill>
                  <a:schemeClr val="accent1"/>
                </a:solidFill>
                <a:latin typeface="Rockwell Extra Bold"/>
                <a:cs typeface="Rockwell Extra Bold"/>
              </a:rPr>
              <a:t>e</a:t>
            </a:r>
            <a:r>
              <a:rPr sz="1600" dirty="0">
                <a:solidFill>
                  <a:schemeClr val="accent1"/>
                </a:solidFill>
                <a:latin typeface="Times New Roman"/>
                <a:cs typeface="Times New Roman"/>
              </a:rPr>
              <a:t> </a:t>
            </a:r>
            <a:r>
              <a:rPr sz="1600" spc="-10" dirty="0">
                <a:solidFill>
                  <a:schemeClr val="accent1"/>
                </a:solidFill>
                <a:latin typeface="Rockwell Extra Bold"/>
                <a:cs typeface="Rockwell Extra Bold"/>
              </a:rPr>
              <a:t>o</a:t>
            </a:r>
            <a:r>
              <a:rPr sz="1600" dirty="0">
                <a:solidFill>
                  <a:schemeClr val="accent1"/>
                </a:solidFill>
                <a:latin typeface="Rockwell Extra Bold"/>
                <a:cs typeface="Rockwell Extra Bold"/>
              </a:rPr>
              <a:t>f</a:t>
            </a:r>
            <a:r>
              <a:rPr sz="1600" spc="5" dirty="0">
                <a:solidFill>
                  <a:schemeClr val="accent1"/>
                </a:solidFill>
                <a:latin typeface="Times New Roman"/>
                <a:cs typeface="Times New Roman"/>
              </a:rPr>
              <a:t> </a:t>
            </a:r>
            <a:r>
              <a:rPr sz="1600" spc="-10" dirty="0">
                <a:solidFill>
                  <a:schemeClr val="accent1"/>
                </a:solidFill>
                <a:latin typeface="Rockwell Extra Bold"/>
                <a:cs typeface="Rockwell Extra Bold"/>
              </a:rPr>
              <a:t>Pr</a:t>
            </a:r>
            <a:r>
              <a:rPr sz="1600" spc="-35" dirty="0">
                <a:solidFill>
                  <a:schemeClr val="accent1"/>
                </a:solidFill>
                <a:latin typeface="Rockwell Extra Bold"/>
                <a:cs typeface="Rockwell Extra Bold"/>
              </a:rPr>
              <a:t>o</a:t>
            </a:r>
            <a:r>
              <a:rPr sz="1600" dirty="0">
                <a:solidFill>
                  <a:schemeClr val="accent1"/>
                </a:solidFill>
                <a:latin typeface="Rockwell Extra Bold"/>
                <a:cs typeface="Rockwell Extra Bold"/>
              </a:rPr>
              <a:t>v</a:t>
            </a:r>
            <a:r>
              <a:rPr sz="1600" spc="-25" dirty="0">
                <a:solidFill>
                  <a:schemeClr val="accent1"/>
                </a:solidFill>
                <a:latin typeface="Rockwell Extra Bold"/>
                <a:cs typeface="Rockwell Extra Bold"/>
              </a:rPr>
              <a:t>i</a:t>
            </a:r>
            <a:r>
              <a:rPr sz="1600" spc="-10" dirty="0">
                <a:solidFill>
                  <a:schemeClr val="accent1"/>
                </a:solidFill>
                <a:latin typeface="Rockwell Extra Bold"/>
                <a:cs typeface="Rockwell Extra Bold"/>
              </a:rPr>
              <a:t>d</a:t>
            </a:r>
            <a:r>
              <a:rPr sz="1600" spc="-5" dirty="0">
                <a:solidFill>
                  <a:schemeClr val="accent1"/>
                </a:solidFill>
                <a:latin typeface="Rockwell Extra Bold"/>
                <a:cs typeface="Rockwell Extra Bold"/>
              </a:rPr>
              <a:t>er</a:t>
            </a:r>
            <a:r>
              <a:rPr sz="1600" dirty="0">
                <a:solidFill>
                  <a:schemeClr val="accent1"/>
                </a:solidFill>
                <a:latin typeface="Rockwell Extra Bold"/>
                <a:cs typeface="Rockwell Extra Bold"/>
              </a:rPr>
              <a:t>s</a:t>
            </a:r>
            <a:r>
              <a:rPr sz="1600" dirty="0">
                <a:solidFill>
                  <a:schemeClr val="accent1"/>
                </a:solidFill>
                <a:latin typeface="Times New Roman"/>
                <a:cs typeface="Times New Roman"/>
              </a:rPr>
              <a:t> </a:t>
            </a:r>
            <a:r>
              <a:rPr sz="1600" spc="-15" dirty="0">
                <a:solidFill>
                  <a:schemeClr val="accent1"/>
                </a:solidFill>
                <a:latin typeface="Rockwell Extra Bold"/>
                <a:cs typeface="Rockwell Extra Bold"/>
              </a:rPr>
              <a:t>R</a:t>
            </a:r>
            <a:r>
              <a:rPr sz="1600" spc="-20" dirty="0">
                <a:solidFill>
                  <a:schemeClr val="accent1"/>
                </a:solidFill>
                <a:latin typeface="Rockwell Extra Bold"/>
                <a:cs typeface="Rockwell Extra Bold"/>
              </a:rPr>
              <a:t>e</a:t>
            </a:r>
            <a:r>
              <a:rPr sz="1600" spc="-10" dirty="0">
                <a:solidFill>
                  <a:schemeClr val="accent1"/>
                </a:solidFill>
                <a:latin typeface="Rockwell Extra Bold"/>
                <a:cs typeface="Rockwell Extra Bold"/>
              </a:rPr>
              <a:t>p</a:t>
            </a:r>
            <a:r>
              <a:rPr sz="1600" dirty="0">
                <a:solidFill>
                  <a:schemeClr val="accent1"/>
                </a:solidFill>
                <a:latin typeface="Rockwell Extra Bold"/>
                <a:cs typeface="Rockwell Extra Bold"/>
              </a:rPr>
              <a:t>o</a:t>
            </a:r>
            <a:r>
              <a:rPr sz="1600" spc="30" dirty="0">
                <a:solidFill>
                  <a:schemeClr val="accent1"/>
                </a:solidFill>
                <a:latin typeface="Rockwell Extra Bold"/>
                <a:cs typeface="Rockwell Extra Bold"/>
              </a:rPr>
              <a:t>r</a:t>
            </a:r>
            <a:r>
              <a:rPr sz="1600" dirty="0">
                <a:solidFill>
                  <a:schemeClr val="accent1"/>
                </a:solidFill>
                <a:latin typeface="Rockwell Extra Bold"/>
                <a:cs typeface="Rockwell Extra Bold"/>
              </a:rPr>
              <a:t>t</a:t>
            </a:r>
            <a:r>
              <a:rPr sz="1600" spc="-5" dirty="0">
                <a:solidFill>
                  <a:schemeClr val="accent1"/>
                </a:solidFill>
                <a:latin typeface="Rockwell Extra Bold"/>
                <a:cs typeface="Rockwell Extra Bold"/>
              </a:rPr>
              <a:t>ed</a:t>
            </a:r>
            <a:endParaRPr sz="1600" dirty="0">
              <a:solidFill>
                <a:schemeClr val="accent1"/>
              </a:solidFill>
              <a:latin typeface="Rockwell Extra Bold"/>
              <a:cs typeface="Rockwell Extra Bold"/>
            </a:endParaRPr>
          </a:p>
        </p:txBody>
      </p:sp>
      <p:sp>
        <p:nvSpPr>
          <p:cNvPr id="6" name="object 6"/>
          <p:cNvSpPr txBox="1"/>
          <p:nvPr/>
        </p:nvSpPr>
        <p:spPr>
          <a:xfrm>
            <a:off x="447548" y="3415051"/>
            <a:ext cx="2521033" cy="410369"/>
          </a:xfrm>
          <a:prstGeom prst="rect">
            <a:avLst/>
          </a:prstGeom>
        </p:spPr>
        <p:txBody>
          <a:bodyPr vert="horz" wrap="square" lIns="0" tIns="0" rIns="0" bIns="0" rtlCol="0">
            <a:spAutoFit/>
          </a:bodyPr>
          <a:lstStyle/>
          <a:p>
            <a:pPr marL="12699" marR="5080">
              <a:lnSpc>
                <a:spcPts val="1639"/>
              </a:lnSpc>
            </a:pPr>
            <a:r>
              <a:rPr sz="1600" dirty="0">
                <a:solidFill>
                  <a:schemeClr val="accent1"/>
                </a:solidFill>
                <a:latin typeface="Rockwell Extra Bold"/>
                <a:cs typeface="Rockwell Extra Bold"/>
              </a:rPr>
              <a:t>A</a:t>
            </a:r>
            <a:r>
              <a:rPr sz="1600" spc="-20" dirty="0">
                <a:solidFill>
                  <a:schemeClr val="accent1"/>
                </a:solidFill>
                <a:latin typeface="Rockwell Extra Bold"/>
                <a:cs typeface="Rockwell Extra Bold"/>
              </a:rPr>
              <a:t>g</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0" dirty="0">
                <a:solidFill>
                  <a:schemeClr val="accent1"/>
                </a:solidFill>
                <a:latin typeface="Rockwell Extra Bold"/>
                <a:cs typeface="Rockwell Extra Bold"/>
              </a:rPr>
              <a:t>ci</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s</a:t>
            </a:r>
            <a:r>
              <a:rPr sz="1600" spc="-15" dirty="0">
                <a:solidFill>
                  <a:schemeClr val="accent1"/>
                </a:solidFill>
                <a:latin typeface="Times New Roman"/>
                <a:cs typeface="Times New Roman"/>
              </a:rPr>
              <a:t> </a:t>
            </a:r>
            <a:r>
              <a:rPr sz="1600" spc="-20" dirty="0">
                <a:solidFill>
                  <a:schemeClr val="accent1"/>
                </a:solidFill>
                <a:latin typeface="Rockwell Extra Bold"/>
                <a:cs typeface="Rockwell Extra Bold"/>
              </a:rPr>
              <a:t>b</a:t>
            </a:r>
            <a:r>
              <a:rPr sz="1600" dirty="0">
                <a:solidFill>
                  <a:schemeClr val="accent1"/>
                </a:solidFill>
                <a:latin typeface="Rockwell Extra Bold"/>
                <a:cs typeface="Rockwell Extra Bold"/>
              </a:rPr>
              <a:t>y</a:t>
            </a:r>
            <a:r>
              <a:rPr sz="1600" dirty="0">
                <a:solidFill>
                  <a:schemeClr val="accent1"/>
                </a:solidFill>
                <a:latin typeface="Times New Roman"/>
                <a:cs typeface="Times New Roman"/>
              </a:rPr>
              <a:t> </a:t>
            </a:r>
            <a:r>
              <a:rPr sz="1600" spc="-5" dirty="0">
                <a:solidFill>
                  <a:schemeClr val="accent1"/>
                </a:solidFill>
                <a:latin typeface="Rockwell Extra Bold"/>
                <a:cs typeface="Rockwell Extra Bold"/>
              </a:rPr>
              <a:t>H</a:t>
            </a:r>
            <a:r>
              <a:rPr sz="1600" spc="-20" dirty="0">
                <a:solidFill>
                  <a:schemeClr val="accent1"/>
                </a:solidFill>
                <a:latin typeface="Rockwell Extra Bold"/>
                <a:cs typeface="Rockwell Extra Bold"/>
              </a:rPr>
              <a:t>i</a:t>
            </a:r>
            <a:r>
              <a:rPr sz="1600" dirty="0">
                <a:solidFill>
                  <a:schemeClr val="accent1"/>
                </a:solidFill>
                <a:latin typeface="Rockwell Extra Bold"/>
                <a:cs typeface="Rockwell Extra Bold"/>
              </a:rPr>
              <a:t>ghest</a:t>
            </a:r>
            <a:r>
              <a:rPr sz="1600" dirty="0">
                <a:solidFill>
                  <a:schemeClr val="accent1"/>
                </a:solidFill>
                <a:latin typeface="Times New Roman"/>
                <a:cs typeface="Times New Roman"/>
              </a:rPr>
              <a:t> </a:t>
            </a:r>
            <a:r>
              <a:rPr sz="1600" spc="-5" dirty="0">
                <a:solidFill>
                  <a:schemeClr val="accent1"/>
                </a:solidFill>
                <a:latin typeface="Rockwell Extra Bold"/>
                <a:cs typeface="Rockwell Extra Bold"/>
              </a:rPr>
              <a:t>Li</a:t>
            </a:r>
            <a:r>
              <a:rPr sz="1600" spc="-10" dirty="0">
                <a:solidFill>
                  <a:schemeClr val="accent1"/>
                </a:solidFill>
                <a:latin typeface="Rockwell Extra Bold"/>
                <a:cs typeface="Rockwell Extra Bold"/>
              </a:rPr>
              <a:t>c</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5" dirty="0">
                <a:solidFill>
                  <a:schemeClr val="accent1"/>
                </a:solidFill>
                <a:latin typeface="Rockwell Extra Bold"/>
                <a:cs typeface="Rockwell Extra Bold"/>
              </a:rPr>
              <a:t>s</a:t>
            </a:r>
            <a:r>
              <a:rPr sz="1600" dirty="0">
                <a:solidFill>
                  <a:schemeClr val="accent1"/>
                </a:solidFill>
                <a:latin typeface="Rockwell Extra Bold"/>
                <a:cs typeface="Rockwell Extra Bold"/>
              </a:rPr>
              <a:t>ure</a:t>
            </a:r>
          </a:p>
        </p:txBody>
      </p:sp>
      <p:sp>
        <p:nvSpPr>
          <p:cNvPr id="7" name="object 7"/>
          <p:cNvSpPr/>
          <p:nvPr/>
        </p:nvSpPr>
        <p:spPr>
          <a:xfrm>
            <a:off x="2444896" y="2214187"/>
            <a:ext cx="683297" cy="70857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796305" y="2214201"/>
            <a:ext cx="791806" cy="844588"/>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3653686" y="2267055"/>
            <a:ext cx="1680315" cy="871457"/>
          </a:xfrm>
          <a:prstGeom prst="rect">
            <a:avLst/>
          </a:prstGeom>
        </p:spPr>
        <p:txBody>
          <a:bodyPr vert="horz" wrap="square" lIns="0" tIns="0" rIns="0" bIns="0" rtlCol="0">
            <a:spAutoFit/>
          </a:bodyPr>
          <a:lstStyle/>
          <a:p>
            <a:pPr marL="12699" marR="5080">
              <a:lnSpc>
                <a:spcPct val="101699"/>
              </a:lnSpc>
            </a:pPr>
            <a:r>
              <a:rPr sz="1400" b="1" i="1" dirty="0">
                <a:latin typeface="Calibri"/>
                <a:cs typeface="Calibri"/>
              </a:rPr>
              <a:t>pub</a:t>
            </a:r>
            <a:r>
              <a:rPr sz="1400" b="1" i="1" spc="-5" dirty="0">
                <a:latin typeface="Calibri"/>
                <a:cs typeface="Calibri"/>
              </a:rPr>
              <a:t>l</a:t>
            </a:r>
            <a:r>
              <a:rPr sz="1400" b="1" i="1" dirty="0">
                <a:latin typeface="Calibri"/>
                <a:cs typeface="Calibri"/>
              </a:rPr>
              <a:t>ic </a:t>
            </a:r>
            <a:r>
              <a:rPr sz="1400" b="1" i="1" spc="-10" dirty="0">
                <a:latin typeface="Calibri"/>
                <a:cs typeface="Calibri"/>
              </a:rPr>
              <a:t>9</a:t>
            </a:r>
            <a:r>
              <a:rPr sz="1400" b="1" i="1" spc="-20" dirty="0">
                <a:latin typeface="Calibri"/>
                <a:cs typeface="Calibri"/>
              </a:rPr>
              <a:t>1</a:t>
            </a:r>
            <a:r>
              <a:rPr sz="1400" b="1" i="1" spc="-10" dirty="0">
                <a:latin typeface="Calibri"/>
                <a:cs typeface="Calibri"/>
              </a:rPr>
              <a:t>1</a:t>
            </a:r>
            <a:r>
              <a:rPr sz="1400" b="1" i="1" spc="-5" dirty="0">
                <a:latin typeface="Calibri"/>
                <a:cs typeface="Calibri"/>
              </a:rPr>
              <a:t> </a:t>
            </a:r>
            <a:r>
              <a:rPr sz="1400" b="1" i="1" dirty="0">
                <a:latin typeface="Calibri"/>
                <a:cs typeface="Calibri"/>
              </a:rPr>
              <a:t>transpo</a:t>
            </a:r>
            <a:r>
              <a:rPr sz="1400" b="1" i="1" spc="-5" dirty="0">
                <a:latin typeface="Calibri"/>
                <a:cs typeface="Calibri"/>
              </a:rPr>
              <a:t>rti</a:t>
            </a:r>
            <a:r>
              <a:rPr sz="1400" b="1" i="1" dirty="0">
                <a:latin typeface="Calibri"/>
                <a:cs typeface="Calibri"/>
              </a:rPr>
              <a:t>ng</a:t>
            </a:r>
            <a:r>
              <a:rPr sz="1400" b="1" i="1" spc="-5" dirty="0">
                <a:latin typeface="Calibri"/>
                <a:cs typeface="Calibri"/>
              </a:rPr>
              <a:t> </a:t>
            </a:r>
            <a:r>
              <a:rPr sz="1400" b="1" i="1" dirty="0">
                <a:latin typeface="Calibri"/>
                <a:cs typeface="Calibri"/>
              </a:rPr>
              <a:t>&amp; NO</a:t>
            </a:r>
            <a:r>
              <a:rPr sz="1400" b="1" i="1" spc="-5" dirty="0">
                <a:latin typeface="Calibri"/>
                <a:cs typeface="Calibri"/>
              </a:rPr>
              <a:t>N</a:t>
            </a:r>
            <a:r>
              <a:rPr sz="1400" b="1" i="1" dirty="0">
                <a:latin typeface="Calibri"/>
                <a:cs typeface="Calibri"/>
              </a:rPr>
              <a:t>-transpo</a:t>
            </a:r>
            <a:r>
              <a:rPr sz="1400" b="1" i="1" spc="-5" dirty="0">
                <a:latin typeface="Calibri"/>
                <a:cs typeface="Calibri"/>
              </a:rPr>
              <a:t>rti</a:t>
            </a:r>
            <a:r>
              <a:rPr sz="1400" b="1" i="1" spc="-10" dirty="0">
                <a:latin typeface="Calibri"/>
                <a:cs typeface="Calibri"/>
              </a:rPr>
              <a:t>n</a:t>
            </a:r>
            <a:r>
              <a:rPr sz="1400" b="1" i="1" dirty="0">
                <a:latin typeface="Calibri"/>
                <a:cs typeface="Calibri"/>
              </a:rPr>
              <a:t>g EMS</a:t>
            </a:r>
            <a:r>
              <a:rPr sz="1400" b="1" i="1" spc="5" dirty="0">
                <a:latin typeface="Calibri"/>
                <a:cs typeface="Calibri"/>
              </a:rPr>
              <a:t> </a:t>
            </a:r>
            <a:r>
              <a:rPr sz="1400" b="1" i="1" dirty="0">
                <a:latin typeface="Calibri"/>
                <a:cs typeface="Calibri"/>
              </a:rPr>
              <a:t>agencies</a:t>
            </a:r>
            <a:endParaRPr sz="1400" dirty="0">
              <a:latin typeface="Calibri"/>
              <a:cs typeface="Calibri"/>
            </a:endParaRPr>
          </a:p>
        </p:txBody>
      </p:sp>
      <p:sp>
        <p:nvSpPr>
          <p:cNvPr id="11" name="object 11"/>
          <p:cNvSpPr txBox="1"/>
          <p:nvPr/>
        </p:nvSpPr>
        <p:spPr>
          <a:xfrm>
            <a:off x="431496" y="6822726"/>
            <a:ext cx="6944886" cy="246221"/>
          </a:xfrm>
          <a:prstGeom prst="rect">
            <a:avLst/>
          </a:prstGeom>
        </p:spPr>
        <p:txBody>
          <a:bodyPr vert="horz" wrap="square" lIns="0" tIns="0" rIns="0" bIns="0" rtlCol="0">
            <a:spAutoFit/>
          </a:bodyPr>
          <a:lstStyle/>
          <a:p>
            <a:pPr marL="12699"/>
            <a:r>
              <a:rPr sz="1600" spc="-80" dirty="0">
                <a:solidFill>
                  <a:schemeClr val="accent1"/>
                </a:solidFill>
                <a:latin typeface="Rockwell Extra Bold"/>
                <a:cs typeface="Rockwell Extra Bold"/>
              </a:rPr>
              <a:t>P</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d</a:t>
            </a:r>
            <a:r>
              <a:rPr sz="1600" spc="-20" dirty="0">
                <a:solidFill>
                  <a:schemeClr val="accent1"/>
                </a:solidFill>
                <a:latin typeface="Rockwell Extra Bold"/>
                <a:cs typeface="Rockwell Extra Bold"/>
              </a:rPr>
              <a:t>i</a:t>
            </a:r>
            <a:r>
              <a:rPr sz="1600" dirty="0">
                <a:solidFill>
                  <a:schemeClr val="accent1"/>
                </a:solidFill>
                <a:latin typeface="Rockwell Extra Bold"/>
                <a:cs typeface="Rockwell Extra Bold"/>
              </a:rPr>
              <a:t>a</a:t>
            </a:r>
            <a:r>
              <a:rPr sz="1600" spc="5" dirty="0">
                <a:solidFill>
                  <a:schemeClr val="accent1"/>
                </a:solidFill>
                <a:latin typeface="Rockwell Extra Bold"/>
                <a:cs typeface="Rockwell Extra Bold"/>
              </a:rPr>
              <a:t>t</a:t>
            </a:r>
            <a:r>
              <a:rPr sz="1600" spc="25" dirty="0">
                <a:solidFill>
                  <a:schemeClr val="accent1"/>
                </a:solidFill>
                <a:latin typeface="Rockwell Extra Bold"/>
                <a:cs typeface="Rockwell Extra Bold"/>
              </a:rPr>
              <a:t>r</a:t>
            </a:r>
            <a:r>
              <a:rPr sz="1600" spc="-10" dirty="0">
                <a:solidFill>
                  <a:schemeClr val="accent1"/>
                </a:solidFill>
                <a:latin typeface="Rockwell Extra Bold"/>
                <a:cs typeface="Rockwell Extra Bold"/>
              </a:rPr>
              <a:t>i</a:t>
            </a:r>
            <a:r>
              <a:rPr sz="1600" dirty="0">
                <a:solidFill>
                  <a:schemeClr val="accent1"/>
                </a:solidFill>
                <a:latin typeface="Rockwell Extra Bold"/>
                <a:cs typeface="Rockwell Extra Bold"/>
              </a:rPr>
              <a:t>c</a:t>
            </a:r>
            <a:r>
              <a:rPr sz="1600" spc="-5" dirty="0">
                <a:solidFill>
                  <a:schemeClr val="accent1"/>
                </a:solidFill>
                <a:latin typeface="Times New Roman"/>
                <a:cs typeface="Times New Roman"/>
              </a:rPr>
              <a:t> </a:t>
            </a:r>
            <a:r>
              <a:rPr sz="1600" dirty="0">
                <a:solidFill>
                  <a:schemeClr val="accent1"/>
                </a:solidFill>
                <a:latin typeface="Rockwell Extra Bold"/>
                <a:cs typeface="Rockwell Extra Bold"/>
              </a:rPr>
              <a:t>Call</a:t>
            </a:r>
            <a:r>
              <a:rPr sz="1600" spc="-160" dirty="0">
                <a:solidFill>
                  <a:schemeClr val="accent1"/>
                </a:solidFill>
                <a:latin typeface="Times New Roman"/>
                <a:cs typeface="Times New Roman"/>
              </a:rPr>
              <a:t> </a:t>
            </a:r>
            <a:r>
              <a:rPr sz="1600" spc="-145" dirty="0">
                <a:solidFill>
                  <a:schemeClr val="accent1"/>
                </a:solidFill>
                <a:latin typeface="Rockwell Extra Bold"/>
                <a:cs typeface="Rockwell Extra Bold"/>
              </a:rPr>
              <a:t>V</a:t>
            </a:r>
            <a:r>
              <a:rPr sz="1600" dirty="0">
                <a:solidFill>
                  <a:schemeClr val="accent1"/>
                </a:solidFill>
                <a:latin typeface="Rockwell Extra Bold"/>
                <a:cs typeface="Rockwell Extra Bold"/>
              </a:rPr>
              <a:t>olu</a:t>
            </a:r>
            <a:r>
              <a:rPr sz="1600" spc="-15" dirty="0">
                <a:solidFill>
                  <a:schemeClr val="accent1"/>
                </a:solidFill>
                <a:latin typeface="Rockwell Extra Bold"/>
                <a:cs typeface="Rockwell Extra Bold"/>
              </a:rPr>
              <a:t>m</a:t>
            </a:r>
            <a:r>
              <a:rPr sz="1600" dirty="0">
                <a:solidFill>
                  <a:schemeClr val="accent1"/>
                </a:solidFill>
                <a:latin typeface="Rockwell Extra Bold"/>
                <a:cs typeface="Rockwell Extra Bold"/>
              </a:rPr>
              <a:t>e</a:t>
            </a:r>
            <a:r>
              <a:rPr sz="1600" dirty="0">
                <a:solidFill>
                  <a:schemeClr val="accent1"/>
                </a:solidFill>
                <a:latin typeface="Times New Roman"/>
                <a:cs typeface="Times New Roman"/>
              </a:rPr>
              <a:t> </a:t>
            </a:r>
            <a:r>
              <a:rPr sz="1600" spc="-35" dirty="0">
                <a:solidFill>
                  <a:schemeClr val="accent1"/>
                </a:solidFill>
                <a:latin typeface="Rockwell Extra Bold"/>
                <a:cs typeface="Rockwell Extra Bold"/>
              </a:rPr>
              <a:t>b</a:t>
            </a:r>
            <a:r>
              <a:rPr sz="1600" dirty="0">
                <a:solidFill>
                  <a:schemeClr val="accent1"/>
                </a:solidFill>
                <a:latin typeface="Rockwell Extra Bold"/>
                <a:cs typeface="Rockwell Extra Bold"/>
              </a:rPr>
              <a:t>y</a:t>
            </a:r>
            <a:r>
              <a:rPr sz="1600" dirty="0">
                <a:solidFill>
                  <a:schemeClr val="accent1"/>
                </a:solidFill>
                <a:latin typeface="Times New Roman"/>
                <a:cs typeface="Times New Roman"/>
              </a:rPr>
              <a:t> </a:t>
            </a:r>
            <a:r>
              <a:rPr sz="1600" spc="-15" dirty="0">
                <a:solidFill>
                  <a:schemeClr val="accent1"/>
                </a:solidFill>
                <a:latin typeface="Rockwell Extra Bold"/>
                <a:cs typeface="Rockwell Extra Bold"/>
              </a:rPr>
              <a:t>N</a:t>
            </a:r>
            <a:r>
              <a:rPr sz="1600" spc="-10" dirty="0">
                <a:solidFill>
                  <a:schemeClr val="accent1"/>
                </a:solidFill>
                <a:latin typeface="Rockwell Extra Bold"/>
                <a:cs typeface="Rockwell Extra Bold"/>
              </a:rPr>
              <a:t>u</a:t>
            </a:r>
            <a:r>
              <a:rPr sz="1600" spc="-5" dirty="0">
                <a:solidFill>
                  <a:schemeClr val="accent1"/>
                </a:solidFill>
                <a:latin typeface="Rockwell Extra Bold"/>
                <a:cs typeface="Rockwell Extra Bold"/>
              </a:rPr>
              <a:t>mb</a:t>
            </a:r>
            <a:r>
              <a:rPr sz="1600" dirty="0">
                <a:solidFill>
                  <a:schemeClr val="accent1"/>
                </a:solidFill>
                <a:latin typeface="Rockwell Extra Bold"/>
                <a:cs typeface="Rockwell Extra Bold"/>
              </a:rPr>
              <a:t>er</a:t>
            </a:r>
            <a:r>
              <a:rPr sz="1600" spc="-5" dirty="0">
                <a:solidFill>
                  <a:schemeClr val="accent1"/>
                </a:solidFill>
                <a:latin typeface="Times New Roman"/>
                <a:cs typeface="Times New Roman"/>
              </a:rPr>
              <a:t> </a:t>
            </a:r>
            <a:r>
              <a:rPr sz="1600" spc="-15" dirty="0">
                <a:solidFill>
                  <a:schemeClr val="accent1"/>
                </a:solidFill>
                <a:latin typeface="Rockwell Extra Bold"/>
                <a:cs typeface="Rockwell Extra Bold"/>
              </a:rPr>
              <a:t>a</a:t>
            </a:r>
            <a:r>
              <a:rPr sz="1600" dirty="0">
                <a:solidFill>
                  <a:schemeClr val="accent1"/>
                </a:solidFill>
                <a:latin typeface="Rockwell Extra Bold"/>
                <a:cs typeface="Rockwell Extra Bold"/>
              </a:rPr>
              <a:t>nd</a:t>
            </a:r>
            <a:r>
              <a:rPr sz="1600" dirty="0">
                <a:solidFill>
                  <a:schemeClr val="accent1"/>
                </a:solidFill>
                <a:latin typeface="Times New Roman"/>
                <a:cs typeface="Times New Roman"/>
              </a:rPr>
              <a:t> </a:t>
            </a:r>
            <a:r>
              <a:rPr sz="1600" dirty="0">
                <a:solidFill>
                  <a:schemeClr val="accent1"/>
                </a:solidFill>
                <a:latin typeface="Rockwell Extra Bold"/>
                <a:cs typeface="Rockwell Extra Bold"/>
              </a:rPr>
              <a:t>%</a:t>
            </a:r>
            <a:r>
              <a:rPr sz="1600" spc="-10" dirty="0">
                <a:solidFill>
                  <a:schemeClr val="accent1"/>
                </a:solidFill>
                <a:latin typeface="Times New Roman"/>
                <a:cs typeface="Times New Roman"/>
              </a:rPr>
              <a:t> </a:t>
            </a:r>
            <a:r>
              <a:rPr sz="1600" spc="-10" dirty="0">
                <a:solidFill>
                  <a:schemeClr val="accent1"/>
                </a:solidFill>
                <a:latin typeface="Rockwell Extra Bold"/>
                <a:cs typeface="Rockwell Extra Bold"/>
              </a:rPr>
              <a:t>o</a:t>
            </a:r>
            <a:r>
              <a:rPr sz="1600" dirty="0">
                <a:solidFill>
                  <a:schemeClr val="accent1"/>
                </a:solidFill>
                <a:latin typeface="Rockwell Extra Bold"/>
                <a:cs typeface="Rockwell Extra Bold"/>
              </a:rPr>
              <a:t>f</a:t>
            </a:r>
            <a:r>
              <a:rPr sz="1600" spc="-15" dirty="0">
                <a:solidFill>
                  <a:schemeClr val="accent1"/>
                </a:solidFill>
                <a:latin typeface="Times New Roman"/>
                <a:cs typeface="Times New Roman"/>
              </a:rPr>
              <a:t> </a:t>
            </a:r>
            <a:r>
              <a:rPr sz="1600" dirty="0">
                <a:solidFill>
                  <a:schemeClr val="accent1"/>
                </a:solidFill>
                <a:latin typeface="Rockwell Extra Bold"/>
                <a:cs typeface="Rockwell Extra Bold"/>
              </a:rPr>
              <a:t>A</a:t>
            </a:r>
            <a:r>
              <a:rPr sz="1600" spc="-20" dirty="0">
                <a:solidFill>
                  <a:schemeClr val="accent1"/>
                </a:solidFill>
                <a:latin typeface="Rockwell Extra Bold"/>
                <a:cs typeface="Rockwell Extra Bold"/>
              </a:rPr>
              <a:t>g</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0" dirty="0">
                <a:solidFill>
                  <a:schemeClr val="accent1"/>
                </a:solidFill>
                <a:latin typeface="Rockwell Extra Bold"/>
                <a:cs typeface="Rockwell Extra Bold"/>
              </a:rPr>
              <a:t>ci</a:t>
            </a:r>
            <a:r>
              <a:rPr sz="1600" spc="-5" dirty="0">
                <a:solidFill>
                  <a:schemeClr val="accent1"/>
                </a:solidFill>
                <a:latin typeface="Rockwell Extra Bold"/>
                <a:cs typeface="Rockwell Extra Bold"/>
              </a:rPr>
              <a:t>es</a:t>
            </a:r>
            <a:endParaRPr sz="1600" dirty="0">
              <a:solidFill>
                <a:schemeClr val="accent1"/>
              </a:solidFill>
              <a:latin typeface="Rockwell Extra Bold"/>
              <a:cs typeface="Rockwell Extra Bold"/>
            </a:endParaRPr>
          </a:p>
        </p:txBody>
      </p:sp>
      <p:sp>
        <p:nvSpPr>
          <p:cNvPr id="14" name="object 14"/>
          <p:cNvSpPr/>
          <p:nvPr/>
        </p:nvSpPr>
        <p:spPr>
          <a:xfrm>
            <a:off x="457201" y="2209800"/>
            <a:ext cx="933959" cy="896112"/>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462726" y="3869812"/>
            <a:ext cx="2743200" cy="2750567"/>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650830" y="4782188"/>
            <a:ext cx="2317750" cy="596830"/>
          </a:xfrm>
          <a:prstGeom prst="rect">
            <a:avLst/>
          </a:prstGeom>
          <a:solidFill>
            <a:srgbClr val="F3F3F3"/>
          </a:solidFill>
        </p:spPr>
        <p:txBody>
          <a:bodyPr vert="horz" wrap="square" lIns="0" tIns="0" rIns="0" bIns="0" rtlCol="0">
            <a:spAutoFit/>
          </a:bodyPr>
          <a:lstStyle/>
          <a:p>
            <a:pPr marL="182866" marR="177787" indent="51431">
              <a:lnSpc>
                <a:spcPct val="1123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17" name="object 17"/>
          <p:cNvSpPr/>
          <p:nvPr/>
        </p:nvSpPr>
        <p:spPr>
          <a:xfrm>
            <a:off x="3910705" y="3962400"/>
            <a:ext cx="3428999" cy="2008884"/>
          </a:xfrm>
          <a:prstGeom prst="rect">
            <a:avLst/>
          </a:prstGeom>
          <a:blipFill>
            <a:blip r:embed="rId7" cstate="print"/>
            <a:stretch>
              <a:fillRect/>
            </a:stretch>
          </a:blipFill>
        </p:spPr>
        <p:txBody>
          <a:bodyPr wrap="square" lIns="0" tIns="0" rIns="0" bIns="0" rtlCol="0"/>
          <a:lstStyle/>
          <a:p>
            <a:endParaRPr/>
          </a:p>
        </p:txBody>
      </p:sp>
      <p:sp>
        <p:nvSpPr>
          <p:cNvPr id="18" name="object 18"/>
          <p:cNvSpPr txBox="1"/>
          <p:nvPr/>
        </p:nvSpPr>
        <p:spPr>
          <a:xfrm>
            <a:off x="4391924" y="4602103"/>
            <a:ext cx="2317750" cy="596830"/>
          </a:xfrm>
          <a:prstGeom prst="rect">
            <a:avLst/>
          </a:prstGeom>
          <a:solidFill>
            <a:srgbClr val="F3F3F3"/>
          </a:solidFill>
        </p:spPr>
        <p:txBody>
          <a:bodyPr vert="horz" wrap="square" lIns="0" tIns="0" rIns="0" bIns="0" rtlCol="0">
            <a:spAutoFit/>
          </a:bodyPr>
          <a:lstStyle/>
          <a:p>
            <a:pPr marL="182232" marR="178422"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19" name="object 19"/>
          <p:cNvSpPr/>
          <p:nvPr/>
        </p:nvSpPr>
        <p:spPr>
          <a:xfrm>
            <a:off x="473595" y="7146721"/>
            <a:ext cx="6818497" cy="2123946"/>
          </a:xfrm>
          <a:prstGeom prst="rect">
            <a:avLst/>
          </a:prstGeom>
          <a:blipFill>
            <a:blip r:embed="rId8" cstate="print"/>
            <a:stretch>
              <a:fillRect/>
            </a:stretch>
          </a:blipFill>
        </p:spPr>
        <p:txBody>
          <a:bodyPr wrap="square" lIns="0" tIns="0" rIns="0" bIns="0" rtlCol="0"/>
          <a:lstStyle/>
          <a:p>
            <a:endParaRPr/>
          </a:p>
        </p:txBody>
      </p:sp>
      <p:sp>
        <p:nvSpPr>
          <p:cNvPr id="20" name="object 20"/>
          <p:cNvSpPr txBox="1"/>
          <p:nvPr/>
        </p:nvSpPr>
        <p:spPr>
          <a:xfrm>
            <a:off x="2702563" y="7548492"/>
            <a:ext cx="2317750" cy="596830"/>
          </a:xfrm>
          <a:prstGeom prst="rect">
            <a:avLst/>
          </a:prstGeom>
          <a:solidFill>
            <a:srgbClr val="F3F3F3"/>
          </a:solidFill>
        </p:spPr>
        <p:txBody>
          <a:bodyPr vert="horz" wrap="square" lIns="0" tIns="0" rIns="0" bIns="0" rtlCol="0">
            <a:spAutoFit/>
          </a:bodyPr>
          <a:lstStyle/>
          <a:p>
            <a:pPr marL="182866" marR="177787" indent="85084">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dirty="0">
                <a:solidFill>
                  <a:srgbClr val="C00000"/>
                </a:solidFill>
                <a:latin typeface="Franklin Gothic Heavy"/>
                <a:cs typeface="Franklin Gothic Heavy"/>
              </a:rPr>
              <a:t>t</a:t>
            </a:r>
            <a:r>
              <a:rPr spc="-5" dirty="0">
                <a:solidFill>
                  <a:srgbClr val="C00000"/>
                </a:solidFill>
                <a:latin typeface="Franklin Gothic Heavy"/>
                <a:cs typeface="Franklin Gothic Heavy"/>
              </a:rPr>
              <a:t>able</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3" name="object 23"/>
          <p:cNvSpPr txBox="1">
            <a:spLocks noGrp="1"/>
          </p:cNvSpPr>
          <p:nvPr>
            <p:ph type="sldNum" sz="quarter" idx="7"/>
          </p:nvPr>
        </p:nvSpPr>
        <p:spPr>
          <a:xfrm>
            <a:off x="7292092" y="9608562"/>
            <a:ext cx="198317" cy="153888"/>
          </a:xfrm>
          <a:prstGeom prst="rect">
            <a:avLst/>
          </a:prstGeom>
        </p:spPr>
        <p:txBody>
          <a:bodyPr vert="horz" wrap="square" lIns="0" tIns="0" rIns="0" bIns="0" rtlCol="0">
            <a:spAutoFit/>
          </a:bodyPr>
          <a:lstStyle/>
          <a:p>
            <a:pPr marL="25398"/>
            <a:fld id="{81D60167-4931-47E6-BA6A-407CBD079E47}" type="slidenum">
              <a:rPr spc="-5" dirty="0"/>
              <a:pPr marL="25398"/>
              <a:t>1</a:t>
            </a:fld>
            <a:endParaRPr spc="-5" dirty="0"/>
          </a:p>
        </p:txBody>
      </p:sp>
      <p:sp>
        <p:nvSpPr>
          <p:cNvPr id="21" name="object 21"/>
          <p:cNvSpPr txBox="1"/>
          <p:nvPr/>
        </p:nvSpPr>
        <p:spPr>
          <a:xfrm>
            <a:off x="5439691" y="2256115"/>
            <a:ext cx="981710" cy="609141"/>
          </a:xfrm>
          <a:prstGeom prst="rect">
            <a:avLst/>
          </a:prstGeom>
          <a:solidFill>
            <a:srgbClr val="F3F3F3"/>
          </a:solidFill>
        </p:spPr>
        <p:txBody>
          <a:bodyPr vert="horz" wrap="square" lIns="0" tIns="0" rIns="0" bIns="0" rtlCol="0">
            <a:spAutoFit/>
          </a:bodyPr>
          <a:lstStyle/>
          <a:p>
            <a:pPr marL="64130" marR="58415" indent="1905" algn="ctr">
              <a:lnSpc>
                <a:spcPct val="112500"/>
              </a:lnSpc>
            </a:pPr>
            <a:r>
              <a:rPr sz="1200" dirty="0">
                <a:solidFill>
                  <a:srgbClr val="C00000"/>
                </a:solidFill>
                <a:latin typeface="Franklin Gothic Heavy"/>
                <a:cs typeface="Franklin Gothic Heavy"/>
              </a:rPr>
              <a:t>Inse</a:t>
            </a:r>
            <a:r>
              <a:rPr sz="1200" spc="-10" dirty="0">
                <a:solidFill>
                  <a:srgbClr val="C00000"/>
                </a:solidFill>
                <a:latin typeface="Franklin Gothic Heavy"/>
                <a:cs typeface="Franklin Gothic Heavy"/>
              </a:rPr>
              <a:t>r</a:t>
            </a:r>
            <a:r>
              <a:rPr sz="1200" spc="-5" dirty="0">
                <a:solidFill>
                  <a:srgbClr val="C00000"/>
                </a:solidFill>
                <a:latin typeface="Franklin Gothic Heavy"/>
                <a:cs typeface="Franklin Gothic Heavy"/>
              </a:rPr>
              <a:t>t</a:t>
            </a:r>
            <a:r>
              <a:rPr sz="1200" spc="-5" dirty="0">
                <a:solidFill>
                  <a:srgbClr val="C00000"/>
                </a:solidFill>
                <a:latin typeface="Times New Roman"/>
                <a:cs typeface="Times New Roman"/>
              </a:rPr>
              <a:t> </a:t>
            </a:r>
            <a:r>
              <a:rPr sz="1200" spc="-5" dirty="0">
                <a:solidFill>
                  <a:srgbClr val="C00000"/>
                </a:solidFill>
                <a:latin typeface="Franklin Gothic Heavy"/>
                <a:cs typeface="Franklin Gothic Heavy"/>
              </a:rPr>
              <a:t>y</a:t>
            </a:r>
            <a:r>
              <a:rPr sz="1200" spc="-10" dirty="0">
                <a:solidFill>
                  <a:srgbClr val="C00000"/>
                </a:solidFill>
                <a:latin typeface="Franklin Gothic Heavy"/>
                <a:cs typeface="Franklin Gothic Heavy"/>
              </a:rPr>
              <a:t>o</a:t>
            </a:r>
            <a:r>
              <a:rPr sz="1200" dirty="0">
                <a:solidFill>
                  <a:srgbClr val="C00000"/>
                </a:solidFill>
                <a:latin typeface="Franklin Gothic Heavy"/>
                <a:cs typeface="Franklin Gothic Heavy"/>
              </a:rPr>
              <a:t>ur</a:t>
            </a:r>
            <a:r>
              <a:rPr sz="1200" dirty="0">
                <a:solidFill>
                  <a:srgbClr val="C00000"/>
                </a:solidFill>
                <a:latin typeface="Times New Roman"/>
                <a:cs typeface="Times New Roman"/>
              </a:rPr>
              <a:t> </a:t>
            </a:r>
            <a:r>
              <a:rPr sz="1200" spc="-10" dirty="0">
                <a:solidFill>
                  <a:srgbClr val="C00000"/>
                </a:solidFill>
                <a:latin typeface="Franklin Gothic Heavy"/>
                <a:cs typeface="Franklin Gothic Heavy"/>
              </a:rPr>
              <a:t>state</a:t>
            </a:r>
            <a:r>
              <a:rPr sz="1200" dirty="0">
                <a:solidFill>
                  <a:srgbClr val="C00000"/>
                </a:solidFill>
                <a:latin typeface="Times New Roman"/>
                <a:cs typeface="Times New Roman"/>
              </a:rPr>
              <a:t> </a:t>
            </a:r>
            <a:r>
              <a:rPr sz="1200" dirty="0">
                <a:solidFill>
                  <a:srgbClr val="C00000"/>
                </a:solidFill>
                <a:latin typeface="Franklin Gothic Heavy"/>
                <a:cs typeface="Franklin Gothic Heavy"/>
              </a:rPr>
              <a:t>shape</a:t>
            </a:r>
            <a:r>
              <a:rPr sz="1200" dirty="0">
                <a:solidFill>
                  <a:srgbClr val="C00000"/>
                </a:solidFill>
                <a:latin typeface="Times New Roman"/>
                <a:cs typeface="Times New Roman"/>
              </a:rPr>
              <a:t> </a:t>
            </a:r>
            <a:r>
              <a:rPr sz="1200" dirty="0">
                <a:solidFill>
                  <a:srgbClr val="C00000"/>
                </a:solidFill>
                <a:latin typeface="Franklin Gothic Heavy"/>
                <a:cs typeface="Franklin Gothic Heavy"/>
              </a:rPr>
              <a:t>he</a:t>
            </a:r>
            <a:r>
              <a:rPr sz="1200" spc="-5" dirty="0">
                <a:solidFill>
                  <a:srgbClr val="C00000"/>
                </a:solidFill>
                <a:latin typeface="Franklin Gothic Heavy"/>
                <a:cs typeface="Franklin Gothic Heavy"/>
              </a:rPr>
              <a:t>re</a:t>
            </a:r>
            <a:endParaRPr sz="1200" dirty="0">
              <a:solidFill>
                <a:srgbClr val="C00000"/>
              </a:solidFill>
              <a:latin typeface="Franklin Gothic Heavy"/>
              <a:cs typeface="Franklin Gothic Heavy"/>
            </a:endParaRPr>
          </a:p>
        </p:txBody>
      </p:sp>
      <p:sp>
        <p:nvSpPr>
          <p:cNvPr id="26" name="object 2">
            <a:extLst>
              <a:ext uri="{FF2B5EF4-FFF2-40B4-BE49-F238E27FC236}">
                <a16:creationId xmlns:a16="http://schemas.microsoft.com/office/drawing/2014/main" id="{5CDED890-B44F-489F-94DF-1EC96A896B65}"/>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27" name="object 9">
            <a:extLst>
              <a:ext uri="{FF2B5EF4-FFF2-40B4-BE49-F238E27FC236}">
                <a16:creationId xmlns:a16="http://schemas.microsoft.com/office/drawing/2014/main" id="{77B1D116-3BBD-46DC-BB26-963E29CF2908}"/>
              </a:ext>
            </a:extLst>
          </p:cNvPr>
          <p:cNvSpPr txBox="1"/>
          <p:nvPr/>
        </p:nvSpPr>
        <p:spPr>
          <a:xfrm>
            <a:off x="405782" y="1008151"/>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28" name="object 12">
            <a:extLst>
              <a:ext uri="{FF2B5EF4-FFF2-40B4-BE49-F238E27FC236}">
                <a16:creationId xmlns:a16="http://schemas.microsoft.com/office/drawing/2014/main" id="{25F72193-4D82-402A-A74C-1DCC1F40DC2B}"/>
              </a:ext>
            </a:extLst>
          </p:cNvPr>
          <p:cNvSpPr txBox="1"/>
          <p:nvPr/>
        </p:nvSpPr>
        <p:spPr>
          <a:xfrm>
            <a:off x="501518" y="88613"/>
            <a:ext cx="5446188" cy="743793"/>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29" name="object 13">
            <a:extLst>
              <a:ext uri="{FF2B5EF4-FFF2-40B4-BE49-F238E27FC236}">
                <a16:creationId xmlns:a16="http://schemas.microsoft.com/office/drawing/2014/main" id="{6B6EB03A-7A5B-4782-9A9E-01AD6D0A1F91}"/>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
        <p:nvSpPr>
          <p:cNvPr id="25" name="object 33">
            <a:extLst>
              <a:ext uri="{FF2B5EF4-FFF2-40B4-BE49-F238E27FC236}">
                <a16:creationId xmlns:a16="http://schemas.microsoft.com/office/drawing/2014/main" id="{05F8A4E0-ADDD-446B-95BA-FDC79B4702E3}"/>
              </a:ext>
            </a:extLst>
          </p:cNvPr>
          <p:cNvSpPr txBox="1">
            <a:spLocks noGrp="1"/>
          </p:cNvSpPr>
          <p:nvPr>
            <p:ph type="ftr" sz="quarter" idx="5"/>
          </p:nvPr>
        </p:nvSpPr>
        <p:spPr>
          <a:xfrm>
            <a:off x="407021" y="9372600"/>
            <a:ext cx="6824609"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dirty="0">
                <a:solidFill>
                  <a:schemeClr val="accent3">
                    <a:lumMod val="75000"/>
                  </a:schemeClr>
                </a:solidFill>
              </a:rPr>
              <a:t> (</a:t>
            </a:r>
            <a:r>
              <a:rPr lang="en-US" spc="-5" dirty="0">
                <a:solidFill>
                  <a:schemeClr val="accent3">
                    <a:lumMod val="75000"/>
                  </a:schemeClr>
                </a:solidFill>
              </a:rPr>
              <a:t>EDC</a:t>
            </a:r>
            <a:r>
              <a:rPr spc="20" dirty="0">
                <a:solidFill>
                  <a:schemeClr val="accent3">
                    <a:lumMod val="75000"/>
                  </a:schemeClr>
                </a:solidFill>
              </a:rPr>
              <a:t>)</a:t>
            </a:r>
            <a:r>
              <a:rPr dirty="0">
                <a:solidFill>
                  <a:schemeClr val="accent3">
                    <a:lumMod val="75000"/>
                  </a:schemeClr>
                </a:solidFill>
              </a:rPr>
              <a:t>, </a:t>
            </a:r>
            <a:r>
              <a:rPr dirty="0"/>
              <a:t>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Data Center award totaling $3,</a:t>
            </a:r>
            <a:r>
              <a:rPr lang="en-US" sz="700" i="0" spc="-5" dirty="0">
                <a:solidFill>
                  <a:srgbClr val="777777"/>
                </a:solidFill>
              </a:rPr>
              <a:t>2</a:t>
            </a:r>
            <a:r>
              <a:rPr sz="700" i="0" spc="-5" dirty="0">
                <a:solidFill>
                  <a:srgbClr val="777777"/>
                </a:solidFill>
              </a:rPr>
              <a:t>00,000 with 0% financed with non-governmental sources. The contents are those of the author(s) and do not necessarily 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22072" y="2353447"/>
            <a:ext cx="485064" cy="530327"/>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82215" y="3581400"/>
            <a:ext cx="6749415" cy="0"/>
          </a:xfrm>
          <a:custGeom>
            <a:avLst/>
            <a:gdLst/>
            <a:ahLst/>
            <a:cxnLst/>
            <a:rect l="l" t="t" r="r" b="b"/>
            <a:pathLst>
              <a:path w="6749415">
                <a:moveTo>
                  <a:pt x="0" y="0"/>
                </a:moveTo>
                <a:lnTo>
                  <a:pt x="6748799" y="0"/>
                </a:lnTo>
              </a:path>
            </a:pathLst>
          </a:custGeom>
          <a:ln w="25399">
            <a:solidFill>
              <a:srgbClr val="D9D9D9"/>
            </a:solidFill>
          </a:ln>
        </p:spPr>
        <p:txBody>
          <a:bodyPr wrap="square" lIns="0" tIns="0" rIns="0" bIns="0" rtlCol="0"/>
          <a:lstStyle/>
          <a:p>
            <a:endParaRPr/>
          </a:p>
        </p:txBody>
      </p:sp>
      <p:sp>
        <p:nvSpPr>
          <p:cNvPr id="4" name="object 4"/>
          <p:cNvSpPr/>
          <p:nvPr/>
        </p:nvSpPr>
        <p:spPr>
          <a:xfrm>
            <a:off x="487335" y="2297430"/>
            <a:ext cx="6748780" cy="0"/>
          </a:xfrm>
          <a:custGeom>
            <a:avLst/>
            <a:gdLst/>
            <a:ahLst/>
            <a:cxnLst/>
            <a:rect l="l" t="t" r="r" b="b"/>
            <a:pathLst>
              <a:path w="6748780">
                <a:moveTo>
                  <a:pt x="0" y="0"/>
                </a:moveTo>
                <a:lnTo>
                  <a:pt x="6748738" y="0"/>
                </a:lnTo>
              </a:path>
            </a:pathLst>
          </a:custGeom>
          <a:ln w="25399">
            <a:solidFill>
              <a:srgbClr val="D9D9D9"/>
            </a:solidFill>
          </a:ln>
        </p:spPr>
        <p:txBody>
          <a:bodyPr wrap="square" lIns="0" tIns="0" rIns="0" bIns="0" rtlCol="0"/>
          <a:lstStyle/>
          <a:p>
            <a:endParaRPr/>
          </a:p>
        </p:txBody>
      </p:sp>
      <p:sp>
        <p:nvSpPr>
          <p:cNvPr id="5" name="object 5"/>
          <p:cNvSpPr/>
          <p:nvPr/>
        </p:nvSpPr>
        <p:spPr>
          <a:xfrm>
            <a:off x="482214" y="6451091"/>
            <a:ext cx="3291840" cy="0"/>
          </a:xfrm>
          <a:custGeom>
            <a:avLst/>
            <a:gdLst/>
            <a:ahLst/>
            <a:cxnLst/>
            <a:rect l="l" t="t" r="r" b="b"/>
            <a:pathLst>
              <a:path w="3291840">
                <a:moveTo>
                  <a:pt x="0" y="0"/>
                </a:moveTo>
                <a:lnTo>
                  <a:pt x="3291849" y="0"/>
                </a:lnTo>
              </a:path>
            </a:pathLst>
          </a:custGeom>
          <a:ln w="25399">
            <a:solidFill>
              <a:srgbClr val="D9D9D9"/>
            </a:solidFill>
          </a:ln>
        </p:spPr>
        <p:txBody>
          <a:bodyPr wrap="square" lIns="0" tIns="0" rIns="0" bIns="0" rtlCol="0"/>
          <a:lstStyle/>
          <a:p>
            <a:endParaRPr/>
          </a:p>
        </p:txBody>
      </p:sp>
      <p:sp>
        <p:nvSpPr>
          <p:cNvPr id="6" name="object 6"/>
          <p:cNvSpPr/>
          <p:nvPr/>
        </p:nvSpPr>
        <p:spPr>
          <a:xfrm>
            <a:off x="6197102" y="2355634"/>
            <a:ext cx="1092415" cy="56114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3652144" y="2322198"/>
            <a:ext cx="604482" cy="508113"/>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3919872" y="7211199"/>
            <a:ext cx="3291840" cy="0"/>
          </a:xfrm>
          <a:custGeom>
            <a:avLst/>
            <a:gdLst/>
            <a:ahLst/>
            <a:cxnLst/>
            <a:rect l="l" t="t" r="r" b="b"/>
            <a:pathLst>
              <a:path w="3291840">
                <a:moveTo>
                  <a:pt x="0" y="0"/>
                </a:moveTo>
                <a:lnTo>
                  <a:pt x="3291839" y="0"/>
                </a:lnTo>
              </a:path>
            </a:pathLst>
          </a:custGeom>
          <a:ln w="25399">
            <a:solidFill>
              <a:srgbClr val="D9D9D9"/>
            </a:solidFill>
          </a:ln>
        </p:spPr>
        <p:txBody>
          <a:bodyPr wrap="square" lIns="0" tIns="0" rIns="0" bIns="0" rtlCol="0"/>
          <a:lstStyle/>
          <a:p>
            <a:endParaRPr/>
          </a:p>
        </p:txBody>
      </p:sp>
      <p:sp>
        <p:nvSpPr>
          <p:cNvPr id="9" name="object 9"/>
          <p:cNvSpPr txBox="1"/>
          <p:nvPr/>
        </p:nvSpPr>
        <p:spPr>
          <a:xfrm>
            <a:off x="405782" y="1827044"/>
            <a:ext cx="6805930" cy="410369"/>
          </a:xfrm>
          <a:prstGeom prst="rect">
            <a:avLst/>
          </a:prstGeom>
        </p:spPr>
        <p:txBody>
          <a:bodyPr vert="horz" wrap="square" lIns="0" tIns="0" rIns="0" bIns="0" rtlCol="0">
            <a:spAutoFit/>
          </a:bodyPr>
          <a:lstStyle/>
          <a:p>
            <a:pPr marL="17144">
              <a:lnSpc>
                <a:spcPts val="1575"/>
              </a:lnSpc>
              <a:spcBef>
                <a:spcPts val="720"/>
              </a:spcBef>
            </a:pPr>
            <a:r>
              <a:rPr sz="1400" dirty="0">
                <a:solidFill>
                  <a:schemeClr val="accent1"/>
                </a:solidFill>
                <a:latin typeface="Rockwell Extra Bold"/>
                <a:cs typeface="Rockwell Extra Bold"/>
              </a:rPr>
              <a:t>T</a:t>
            </a:r>
            <a:r>
              <a:rPr sz="1400" spc="-15" dirty="0">
                <a:solidFill>
                  <a:schemeClr val="accent1"/>
                </a:solidFill>
                <a:latin typeface="Rockwell Extra Bold"/>
                <a:cs typeface="Rockwell Extra Bold"/>
              </a:rPr>
              <a:t>y</a:t>
            </a:r>
            <a:r>
              <a:rPr sz="1400" dirty="0">
                <a:solidFill>
                  <a:schemeClr val="accent1"/>
                </a:solidFill>
                <a:latin typeface="Rockwell Extra Bold"/>
                <a:cs typeface="Rockwell Extra Bold"/>
              </a:rPr>
              <a:t>p</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s</a:t>
            </a:r>
            <a:r>
              <a:rPr sz="1400" spc="5" dirty="0">
                <a:solidFill>
                  <a:schemeClr val="accent1"/>
                </a:solidFill>
                <a:latin typeface="Times New Roman"/>
                <a:cs typeface="Times New Roman"/>
              </a:rPr>
              <a:t> </a:t>
            </a:r>
            <a:r>
              <a:rPr sz="1400" spc="-15" dirty="0">
                <a:solidFill>
                  <a:schemeClr val="accent1"/>
                </a:solidFill>
                <a:latin typeface="Rockwell Extra Bold"/>
                <a:cs typeface="Rockwell Extra Bold"/>
              </a:rPr>
              <a:t>o</a:t>
            </a:r>
            <a:r>
              <a:rPr sz="1400" dirty="0">
                <a:solidFill>
                  <a:schemeClr val="accent1"/>
                </a:solidFill>
                <a:latin typeface="Rockwell Extra Bold"/>
                <a:cs typeface="Rockwell Extra Bold"/>
              </a:rPr>
              <a:t>f</a:t>
            </a:r>
            <a:r>
              <a:rPr sz="1400" dirty="0">
                <a:solidFill>
                  <a:schemeClr val="accent1"/>
                </a:solidFill>
                <a:latin typeface="Times New Roman"/>
                <a:cs typeface="Times New Roman"/>
              </a:rPr>
              <a:t>  </a:t>
            </a:r>
            <a:r>
              <a:rPr sz="1400" spc="-15" dirty="0">
                <a:solidFill>
                  <a:schemeClr val="accent1"/>
                </a:solidFill>
                <a:latin typeface="Rockwell Extra Bold"/>
                <a:cs typeface="Rockwell Extra Bold"/>
              </a:rPr>
              <a:t>M</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t</a:t>
            </a:r>
            <a:r>
              <a:rPr sz="1400" spc="-20" dirty="0">
                <a:solidFill>
                  <a:schemeClr val="accent1"/>
                </a:solidFill>
                <a:latin typeface="Rockwell Extra Bold"/>
                <a:cs typeface="Rockwell Extra Bold"/>
              </a:rPr>
              <a:t>h</a:t>
            </a:r>
            <a:r>
              <a:rPr sz="1400" dirty="0">
                <a:solidFill>
                  <a:schemeClr val="accent1"/>
                </a:solidFill>
                <a:latin typeface="Rockwell Extra Bold"/>
                <a:cs typeface="Rockwell Extra Bold"/>
              </a:rPr>
              <a:t>o</a:t>
            </a:r>
            <a:r>
              <a:rPr sz="1400" spc="-5" dirty="0">
                <a:solidFill>
                  <a:schemeClr val="accent1"/>
                </a:solidFill>
                <a:latin typeface="Rockwell Extra Bold"/>
                <a:cs typeface="Rockwell Extra Bold"/>
              </a:rPr>
              <a:t>d</a:t>
            </a:r>
            <a:r>
              <a:rPr sz="1400" dirty="0">
                <a:solidFill>
                  <a:schemeClr val="accent1"/>
                </a:solidFill>
                <a:latin typeface="Rockwell Extra Bold"/>
                <a:cs typeface="Rockwell Extra Bold"/>
              </a:rPr>
              <a:t>s</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for</a:t>
            </a:r>
            <a:r>
              <a:rPr sz="1400" spc="-5" dirty="0">
                <a:solidFill>
                  <a:schemeClr val="accent1"/>
                </a:solidFill>
                <a:latin typeface="Times New Roman"/>
                <a:cs typeface="Times New Roman"/>
              </a:rPr>
              <a:t> </a:t>
            </a:r>
            <a:r>
              <a:rPr sz="1400" spc="-5" dirty="0">
                <a:solidFill>
                  <a:schemeClr val="accent1"/>
                </a:solidFill>
                <a:latin typeface="Rockwell Extra Bold"/>
                <a:cs typeface="Rockwell Extra Bold"/>
              </a:rPr>
              <a:t>P</a:t>
            </a:r>
            <a:r>
              <a:rPr sz="1400" spc="-70" dirty="0">
                <a:solidFill>
                  <a:schemeClr val="accent1"/>
                </a:solidFill>
                <a:latin typeface="Rockwell Extra Bold"/>
                <a:cs typeface="Rockwell Extra Bold"/>
              </a:rPr>
              <a:t>h</a:t>
            </a:r>
            <a:r>
              <a:rPr sz="1400" spc="-15" dirty="0">
                <a:solidFill>
                  <a:schemeClr val="accent1"/>
                </a:solidFill>
                <a:latin typeface="Rockwell Extra Bold"/>
                <a:cs typeface="Rockwell Extra Bold"/>
              </a:rPr>
              <a:t>y</a:t>
            </a:r>
            <a:r>
              <a:rPr sz="1400" dirty="0">
                <a:solidFill>
                  <a:schemeClr val="accent1"/>
                </a:solidFill>
                <a:latin typeface="Rockwell Extra Bold"/>
                <a:cs typeface="Rockwell Extra Bold"/>
              </a:rPr>
              <a:t>s</a:t>
            </a:r>
            <a:r>
              <a:rPr sz="1400" spc="-15" dirty="0">
                <a:solidFill>
                  <a:schemeClr val="accent1"/>
                </a:solidFill>
                <a:latin typeface="Rockwell Extra Bold"/>
                <a:cs typeface="Rockwell Extra Bold"/>
              </a:rPr>
              <a:t>i</a:t>
            </a:r>
            <a:r>
              <a:rPr sz="1400" spc="-10" dirty="0">
                <a:solidFill>
                  <a:schemeClr val="accent1"/>
                </a:solidFill>
                <a:latin typeface="Rockwell Extra Bold"/>
                <a:cs typeface="Rockwell Extra Bold"/>
              </a:rPr>
              <a:t>c</a:t>
            </a:r>
            <a:r>
              <a:rPr sz="1400" dirty="0">
                <a:solidFill>
                  <a:schemeClr val="accent1"/>
                </a:solidFill>
                <a:latin typeface="Rockwell Extra Bold"/>
                <a:cs typeface="Rockwell Extra Bold"/>
              </a:rPr>
              <a:t>al</a:t>
            </a:r>
            <a:r>
              <a:rPr sz="1400" spc="-50" dirty="0">
                <a:solidFill>
                  <a:schemeClr val="accent1"/>
                </a:solidFill>
                <a:latin typeface="Rockwell Extra Bold"/>
                <a:cs typeface="Rockwell Extra Bold"/>
              </a:rPr>
              <a:t>l</a:t>
            </a:r>
            <a:r>
              <a:rPr sz="1400" dirty="0">
                <a:solidFill>
                  <a:schemeClr val="accent1"/>
                </a:solidFill>
                <a:latin typeface="Rockwell Extra Bold"/>
                <a:cs typeface="Rockwell Extra Bold"/>
              </a:rPr>
              <a:t>y</a:t>
            </a:r>
            <a:r>
              <a:rPr sz="1400" spc="-15" dirty="0">
                <a:solidFill>
                  <a:schemeClr val="accent1"/>
                </a:solidFill>
                <a:latin typeface="Times New Roman"/>
                <a:cs typeface="Times New Roman"/>
              </a:rPr>
              <a:t> </a:t>
            </a:r>
            <a:r>
              <a:rPr sz="1400" dirty="0">
                <a:solidFill>
                  <a:schemeClr val="accent1"/>
                </a:solidFill>
                <a:latin typeface="Rockwell Extra Bold"/>
                <a:cs typeface="Rockwell Extra Bold"/>
              </a:rPr>
              <a:t>D</a:t>
            </a:r>
            <a:r>
              <a:rPr sz="1400" spc="-10" dirty="0">
                <a:solidFill>
                  <a:schemeClr val="accent1"/>
                </a:solidFill>
                <a:latin typeface="Rockwell Extra Bold"/>
                <a:cs typeface="Rockwell Extra Bold"/>
              </a:rPr>
              <a:t>e</a:t>
            </a:r>
            <a:r>
              <a:rPr sz="1400" spc="-5" dirty="0">
                <a:solidFill>
                  <a:schemeClr val="accent1"/>
                </a:solidFill>
                <a:latin typeface="Rockwell Extra Bold"/>
                <a:cs typeface="Rockwell Extra Bold"/>
              </a:rPr>
              <a:t>m</a:t>
            </a:r>
            <a:r>
              <a:rPr sz="1400" spc="-10" dirty="0">
                <a:solidFill>
                  <a:schemeClr val="accent1"/>
                </a:solidFill>
                <a:latin typeface="Rockwell Extra Bold"/>
                <a:cs typeface="Rockwell Extra Bold"/>
              </a:rPr>
              <a:t>on</a:t>
            </a:r>
            <a:r>
              <a:rPr sz="1400" dirty="0">
                <a:solidFill>
                  <a:schemeClr val="accent1"/>
                </a:solidFill>
                <a:latin typeface="Rockwell Extra Bold"/>
                <a:cs typeface="Rockwell Extra Bold"/>
              </a:rPr>
              <a:t>st</a:t>
            </a:r>
            <a:r>
              <a:rPr sz="1400" spc="-15" dirty="0">
                <a:solidFill>
                  <a:schemeClr val="accent1"/>
                </a:solidFill>
                <a:latin typeface="Rockwell Extra Bold"/>
                <a:cs typeface="Rockwell Extra Bold"/>
              </a:rPr>
              <a:t>r</a:t>
            </a:r>
            <a:r>
              <a:rPr sz="1400" dirty="0">
                <a:solidFill>
                  <a:schemeClr val="accent1"/>
                </a:solidFill>
                <a:latin typeface="Rockwell Extra Bold"/>
                <a:cs typeface="Rockwell Extra Bold"/>
              </a:rPr>
              <a:t>at</a:t>
            </a:r>
            <a:r>
              <a:rPr sz="1400" spc="-15" dirty="0">
                <a:solidFill>
                  <a:schemeClr val="accent1"/>
                </a:solidFill>
                <a:latin typeface="Rockwell Extra Bold"/>
                <a:cs typeface="Rockwell Extra Bold"/>
              </a:rPr>
              <a:t>i</a:t>
            </a:r>
            <a:r>
              <a:rPr sz="1400" dirty="0">
                <a:solidFill>
                  <a:schemeClr val="accent1"/>
                </a:solidFill>
                <a:latin typeface="Rockwell Extra Bold"/>
                <a:cs typeface="Rockwell Extra Bold"/>
              </a:rPr>
              <a:t>ng</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C</a:t>
            </a:r>
            <a:r>
              <a:rPr sz="1400" spc="-10" dirty="0">
                <a:solidFill>
                  <a:schemeClr val="accent1"/>
                </a:solidFill>
                <a:latin typeface="Rockwell Extra Bold"/>
                <a:cs typeface="Rockwell Extra Bold"/>
              </a:rPr>
              <a:t>o</a:t>
            </a:r>
            <a:r>
              <a:rPr sz="1400" spc="55" dirty="0">
                <a:solidFill>
                  <a:schemeClr val="accent1"/>
                </a:solidFill>
                <a:latin typeface="Rockwell Extra Bold"/>
                <a:cs typeface="Rockwell Extra Bold"/>
              </a:rPr>
              <a:t>r</a:t>
            </a:r>
            <a:r>
              <a:rPr sz="1400" dirty="0">
                <a:solidFill>
                  <a:schemeClr val="accent1"/>
                </a:solidFill>
                <a:latin typeface="Rockwell Extra Bold"/>
                <a:cs typeface="Rockwell Extra Bold"/>
              </a:rPr>
              <a:t>r</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ct</a:t>
            </a:r>
            <a:r>
              <a:rPr sz="1400" spc="5" dirty="0">
                <a:solidFill>
                  <a:schemeClr val="accent1"/>
                </a:solidFill>
                <a:latin typeface="Times New Roman"/>
                <a:cs typeface="Times New Roman"/>
              </a:rPr>
              <a:t> </a:t>
            </a:r>
            <a:r>
              <a:rPr sz="1400" spc="-20" dirty="0">
                <a:solidFill>
                  <a:schemeClr val="accent1"/>
                </a:solidFill>
                <a:latin typeface="Rockwell Extra Bold"/>
                <a:cs typeface="Rockwell Extra Bold"/>
              </a:rPr>
              <a:t>U</a:t>
            </a:r>
            <a:r>
              <a:rPr sz="1400" dirty="0">
                <a:solidFill>
                  <a:schemeClr val="accent1"/>
                </a:solidFill>
                <a:latin typeface="Rockwell Extra Bold"/>
                <a:cs typeface="Rockwell Extra Bold"/>
              </a:rPr>
              <a:t>se</a:t>
            </a:r>
            <a:r>
              <a:rPr sz="1400" spc="-15" dirty="0">
                <a:solidFill>
                  <a:schemeClr val="accent1"/>
                </a:solidFill>
                <a:latin typeface="Times New Roman"/>
                <a:cs typeface="Times New Roman"/>
              </a:rPr>
              <a:t> </a:t>
            </a:r>
            <a:r>
              <a:rPr sz="1400" dirty="0">
                <a:solidFill>
                  <a:schemeClr val="accent1"/>
                </a:solidFill>
                <a:latin typeface="Rockwell Extra Bold"/>
                <a:cs typeface="Rockwell Extra Bold"/>
              </a:rPr>
              <a:t>of</a:t>
            </a:r>
          </a:p>
          <a:p>
            <a:pPr marL="17144">
              <a:lnSpc>
                <a:spcPts val="1635"/>
              </a:lnSpc>
            </a:pPr>
            <a:r>
              <a:rPr sz="1400" spc="25" dirty="0">
                <a:solidFill>
                  <a:schemeClr val="accent3">
                    <a:lumMod val="75000"/>
                  </a:schemeClr>
                </a:solidFill>
                <a:latin typeface="Rockwell Extra Bold"/>
                <a:cs typeface="Rockwell Extra Bold"/>
              </a:rPr>
              <a:t>PEDI</a:t>
            </a:r>
            <a:r>
              <a:rPr sz="1400" spc="-45" dirty="0">
                <a:solidFill>
                  <a:schemeClr val="accent3">
                    <a:lumMod val="75000"/>
                  </a:schemeClr>
                </a:solidFill>
                <a:latin typeface="Rockwell Extra Bold"/>
                <a:cs typeface="Rockwell Extra Bold"/>
              </a:rPr>
              <a:t>A</a:t>
            </a:r>
            <a:r>
              <a:rPr sz="1400" spc="15" dirty="0">
                <a:solidFill>
                  <a:schemeClr val="accent3">
                    <a:lumMod val="75000"/>
                  </a:schemeClr>
                </a:solidFill>
                <a:latin typeface="Rockwell Extra Bold"/>
                <a:cs typeface="Rockwell Extra Bold"/>
              </a:rPr>
              <a:t>T</a:t>
            </a:r>
            <a:r>
              <a:rPr sz="1400" spc="25" dirty="0">
                <a:solidFill>
                  <a:schemeClr val="accent3">
                    <a:lumMod val="75000"/>
                  </a:schemeClr>
                </a:solidFill>
                <a:latin typeface="Rockwell Extra Bold"/>
                <a:cs typeface="Rockwell Extra Bold"/>
              </a:rPr>
              <a:t>RI</a:t>
            </a:r>
            <a:r>
              <a:rPr sz="1400" spc="40" dirty="0">
                <a:solidFill>
                  <a:schemeClr val="accent3">
                    <a:lumMod val="75000"/>
                  </a:schemeClr>
                </a:solidFill>
                <a:latin typeface="Rockwell Extra Bold"/>
                <a:cs typeface="Rockwell Extra Bold"/>
              </a:rPr>
              <a:t>C</a:t>
            </a:r>
            <a:r>
              <a:rPr sz="1400" spc="50" dirty="0">
                <a:solidFill>
                  <a:schemeClr val="accent3">
                    <a:lumMod val="75000"/>
                  </a:schemeClr>
                </a:solidFill>
                <a:latin typeface="Rockwell Extra Bold"/>
                <a:cs typeface="Rockwell Extra Bold"/>
              </a:rPr>
              <a:t>-</a:t>
            </a:r>
            <a:r>
              <a:rPr sz="1400" spc="25" dirty="0">
                <a:solidFill>
                  <a:schemeClr val="accent3">
                    <a:lumMod val="75000"/>
                  </a:schemeClr>
                </a:solidFill>
                <a:latin typeface="Rockwell Extra Bold"/>
                <a:cs typeface="Rockwell Extra Bold"/>
              </a:rPr>
              <a:t>S</a:t>
            </a:r>
            <a:r>
              <a:rPr sz="1400" spc="5" dirty="0">
                <a:solidFill>
                  <a:schemeClr val="accent3">
                    <a:lumMod val="75000"/>
                  </a:schemeClr>
                </a:solidFill>
                <a:latin typeface="Rockwell Extra Bold"/>
                <a:cs typeface="Rockwell Extra Bold"/>
              </a:rPr>
              <a:t>P</a:t>
            </a:r>
            <a:r>
              <a:rPr sz="1400" spc="25" dirty="0">
                <a:solidFill>
                  <a:schemeClr val="accent3">
                    <a:lumMod val="75000"/>
                  </a:schemeClr>
                </a:solidFill>
                <a:latin typeface="Rockwell Extra Bold"/>
                <a:cs typeface="Rockwell Extra Bold"/>
              </a:rPr>
              <a:t>E</a:t>
            </a:r>
            <a:r>
              <a:rPr sz="1400" spc="30" dirty="0">
                <a:solidFill>
                  <a:schemeClr val="accent3">
                    <a:lumMod val="75000"/>
                  </a:schemeClr>
                </a:solidFill>
                <a:latin typeface="Rockwell Extra Bold"/>
                <a:cs typeface="Rockwell Extra Bold"/>
              </a:rPr>
              <a:t>CIF</a:t>
            </a:r>
            <a:r>
              <a:rPr sz="1400" spc="25" dirty="0">
                <a:solidFill>
                  <a:schemeClr val="accent3">
                    <a:lumMod val="75000"/>
                  </a:schemeClr>
                </a:solidFill>
                <a:latin typeface="Rockwell Extra Bold"/>
                <a:cs typeface="Rockwell Extra Bold"/>
              </a:rPr>
              <a:t>I</a:t>
            </a:r>
            <a:r>
              <a:rPr sz="1400" spc="-45" dirty="0">
                <a:solidFill>
                  <a:schemeClr val="accent3">
                    <a:lumMod val="75000"/>
                  </a:schemeClr>
                </a:solidFill>
                <a:latin typeface="Rockwell Extra Bold"/>
                <a:cs typeface="Rockwell Extra Bold"/>
              </a:rPr>
              <a:t>C</a:t>
            </a:r>
            <a:r>
              <a:rPr sz="1400" spc="160" dirty="0">
                <a:solidFill>
                  <a:srgbClr val="0087C4"/>
                </a:solidFill>
                <a:latin typeface="Times New Roman"/>
                <a:cs typeface="Times New Roman"/>
              </a:rPr>
              <a:t> </a:t>
            </a:r>
            <a:r>
              <a:rPr sz="1400" spc="-10" dirty="0">
                <a:solidFill>
                  <a:schemeClr val="accent1"/>
                </a:solidFill>
                <a:latin typeface="Rockwell Extra Bold"/>
                <a:cs typeface="Rockwell Extra Bold"/>
              </a:rPr>
              <a:t>E</a:t>
            </a:r>
            <a:r>
              <a:rPr sz="1400" dirty="0">
                <a:solidFill>
                  <a:schemeClr val="accent1"/>
                </a:solidFill>
                <a:latin typeface="Rockwell Extra Bold"/>
                <a:cs typeface="Rockwell Extra Bold"/>
              </a:rPr>
              <a:t>q</a:t>
            </a:r>
            <a:r>
              <a:rPr sz="1400" spc="-10" dirty="0">
                <a:solidFill>
                  <a:schemeClr val="accent1"/>
                </a:solidFill>
                <a:latin typeface="Rockwell Extra Bold"/>
                <a:cs typeface="Rockwell Extra Bold"/>
              </a:rPr>
              <a:t>u</a:t>
            </a:r>
            <a:r>
              <a:rPr sz="1400" spc="-15" dirty="0">
                <a:solidFill>
                  <a:schemeClr val="accent1"/>
                </a:solidFill>
                <a:latin typeface="Rockwell Extra Bold"/>
                <a:cs typeface="Rockwell Extra Bold"/>
              </a:rPr>
              <a:t>i</a:t>
            </a:r>
            <a:r>
              <a:rPr sz="1400" spc="-10" dirty="0">
                <a:solidFill>
                  <a:schemeClr val="accent1"/>
                </a:solidFill>
                <a:latin typeface="Rockwell Extra Bold"/>
                <a:cs typeface="Rockwell Extra Bold"/>
              </a:rPr>
              <a:t>p</a:t>
            </a:r>
            <a:r>
              <a:rPr sz="1400" spc="-5" dirty="0">
                <a:solidFill>
                  <a:schemeClr val="accent1"/>
                </a:solidFill>
                <a:latin typeface="Rockwell Extra Bold"/>
                <a:cs typeface="Rockwell Extra Bold"/>
              </a:rPr>
              <a:t>me</a:t>
            </a:r>
            <a:r>
              <a:rPr sz="1400" spc="-10" dirty="0">
                <a:solidFill>
                  <a:schemeClr val="accent1"/>
                </a:solidFill>
                <a:latin typeface="Rockwell Extra Bold"/>
                <a:cs typeface="Rockwell Extra Bold"/>
              </a:rPr>
              <a:t>n</a:t>
            </a:r>
            <a:r>
              <a:rPr sz="1400" dirty="0">
                <a:solidFill>
                  <a:schemeClr val="accent1"/>
                </a:solidFill>
                <a:latin typeface="Rockwell Extra Bold"/>
                <a:cs typeface="Rockwell Extra Bold"/>
              </a:rPr>
              <a:t>t</a:t>
            </a:r>
          </a:p>
        </p:txBody>
      </p:sp>
      <p:sp>
        <p:nvSpPr>
          <p:cNvPr id="10" name="object 10"/>
          <p:cNvSpPr txBox="1"/>
          <p:nvPr/>
        </p:nvSpPr>
        <p:spPr>
          <a:xfrm>
            <a:off x="476505" y="3232814"/>
            <a:ext cx="6425565" cy="684803"/>
          </a:xfrm>
          <a:prstGeom prst="rect">
            <a:avLst/>
          </a:prstGeom>
        </p:spPr>
        <p:txBody>
          <a:bodyPr vert="horz" wrap="square" lIns="0" tIns="0" rIns="0" bIns="0" rtlCol="0">
            <a:spAutoFit/>
          </a:bodyPr>
          <a:lstStyle/>
          <a:p>
            <a:pPr marL="29207"/>
            <a:r>
              <a:rPr dirty="0">
                <a:solidFill>
                  <a:schemeClr val="accent1"/>
                </a:solidFill>
                <a:latin typeface="Rockwell Extra Bold"/>
                <a:cs typeface="Rockwell Extra Bold"/>
              </a:rPr>
              <a:t>U</a:t>
            </a:r>
            <a:r>
              <a:rPr spc="-10" dirty="0">
                <a:solidFill>
                  <a:schemeClr val="accent1"/>
                </a:solidFill>
                <a:latin typeface="Rockwell Extra Bold"/>
                <a:cs typeface="Rockwell Extra Bold"/>
              </a:rPr>
              <a:t>s</a:t>
            </a:r>
            <a:r>
              <a:rPr dirty="0">
                <a:solidFill>
                  <a:schemeClr val="accent1"/>
                </a:solidFill>
                <a:latin typeface="Rockwell Extra Bold"/>
                <a:cs typeface="Rockwell Extra Bold"/>
              </a:rPr>
              <a:t>e</a:t>
            </a:r>
            <a:r>
              <a:rPr spc="5" dirty="0">
                <a:solidFill>
                  <a:schemeClr val="accent1"/>
                </a:solidFill>
                <a:latin typeface="Times New Roman"/>
                <a:cs typeface="Times New Roman"/>
              </a:rPr>
              <a:t> </a:t>
            </a:r>
            <a:r>
              <a:rPr dirty="0">
                <a:solidFill>
                  <a:schemeClr val="accent1"/>
                </a:solidFill>
                <a:latin typeface="Rockwell Extra Bold"/>
                <a:cs typeface="Rockwell Extra Bold"/>
              </a:rPr>
              <a:t>of</a:t>
            </a:r>
            <a:r>
              <a:rPr spc="5" dirty="0">
                <a:solidFill>
                  <a:schemeClr val="accent1"/>
                </a:solidFill>
                <a:latin typeface="Times New Roman"/>
                <a:cs typeface="Times New Roman"/>
              </a:rPr>
              <a:t> </a:t>
            </a:r>
            <a:r>
              <a:rPr spc="-105" dirty="0">
                <a:solidFill>
                  <a:schemeClr val="accent1"/>
                </a:solidFill>
                <a:latin typeface="Rockwell Extra Bold"/>
                <a:cs typeface="Rockwell Extra Bold"/>
              </a:rPr>
              <a:t>P</a:t>
            </a:r>
            <a:r>
              <a:rPr spc="-20" dirty="0">
                <a:solidFill>
                  <a:schemeClr val="accent1"/>
                </a:solidFill>
                <a:latin typeface="Rockwell Extra Bold"/>
                <a:cs typeface="Rockwell Extra Bold"/>
              </a:rPr>
              <a:t>edi</a:t>
            </a:r>
            <a:r>
              <a:rPr dirty="0">
                <a:solidFill>
                  <a:schemeClr val="accent1"/>
                </a:solidFill>
                <a:latin typeface="Rockwell Extra Bold"/>
                <a:cs typeface="Rockwell Extra Bold"/>
              </a:rPr>
              <a:t>at</a:t>
            </a:r>
            <a:r>
              <a:rPr spc="45" dirty="0">
                <a:solidFill>
                  <a:schemeClr val="accent1"/>
                </a:solidFill>
                <a:latin typeface="Rockwell Extra Bold"/>
                <a:cs typeface="Rockwell Extra Bold"/>
              </a:rPr>
              <a:t>r</a:t>
            </a:r>
            <a:r>
              <a:rPr spc="-10" dirty="0">
                <a:solidFill>
                  <a:schemeClr val="accent1"/>
                </a:solidFill>
                <a:latin typeface="Rockwell Extra Bold"/>
                <a:cs typeface="Rockwell Extra Bold"/>
              </a:rPr>
              <a:t>i</a:t>
            </a:r>
            <a:r>
              <a:rPr spc="-5" dirty="0">
                <a:solidFill>
                  <a:schemeClr val="accent1"/>
                </a:solidFill>
                <a:latin typeface="Rockwell Extra Bold"/>
                <a:cs typeface="Rockwell Extra Bold"/>
              </a:rPr>
              <a:t>c-</a:t>
            </a:r>
            <a:r>
              <a:rPr spc="-15" dirty="0">
                <a:solidFill>
                  <a:schemeClr val="accent1"/>
                </a:solidFill>
                <a:latin typeface="Rockwell Extra Bold"/>
                <a:cs typeface="Rockwell Extra Bold"/>
              </a:rPr>
              <a:t>Spec</a:t>
            </a:r>
            <a:r>
              <a:rPr spc="-25" dirty="0">
                <a:solidFill>
                  <a:schemeClr val="accent1"/>
                </a:solidFill>
                <a:latin typeface="Rockwell Extra Bold"/>
                <a:cs typeface="Rockwell Extra Bold"/>
              </a:rPr>
              <a:t>i</a:t>
            </a:r>
            <a:r>
              <a:rPr spc="-10" dirty="0">
                <a:solidFill>
                  <a:schemeClr val="accent1"/>
                </a:solidFill>
                <a:latin typeface="Rockwell Extra Bold"/>
                <a:cs typeface="Rockwell Extra Bold"/>
              </a:rPr>
              <a:t>fic</a:t>
            </a:r>
            <a:r>
              <a:rPr spc="-10" dirty="0">
                <a:solidFill>
                  <a:schemeClr val="accent1"/>
                </a:solidFill>
                <a:latin typeface="Times New Roman"/>
                <a:cs typeface="Times New Roman"/>
              </a:rPr>
              <a:t> </a:t>
            </a:r>
            <a:r>
              <a:rPr dirty="0">
                <a:solidFill>
                  <a:schemeClr val="accent1"/>
                </a:solidFill>
                <a:latin typeface="Rockwell Extra Bold"/>
                <a:cs typeface="Rockwell Extra Bold"/>
              </a:rPr>
              <a:t>E</a:t>
            </a:r>
            <a:r>
              <a:rPr spc="-15" dirty="0">
                <a:solidFill>
                  <a:schemeClr val="accent1"/>
                </a:solidFill>
                <a:latin typeface="Rockwell Extra Bold"/>
                <a:cs typeface="Rockwell Extra Bold"/>
              </a:rPr>
              <a:t>quip</a:t>
            </a:r>
            <a:r>
              <a:rPr spc="-40" dirty="0">
                <a:solidFill>
                  <a:schemeClr val="accent1"/>
                </a:solidFill>
                <a:latin typeface="Rockwell Extra Bold"/>
                <a:cs typeface="Rockwell Extra Bold"/>
              </a:rPr>
              <a:t>m</a:t>
            </a:r>
            <a:r>
              <a:rPr spc="-5" dirty="0">
                <a:solidFill>
                  <a:schemeClr val="accent1"/>
                </a:solidFill>
                <a:latin typeface="Rockwell Extra Bold"/>
                <a:cs typeface="Rockwell Extra Bold"/>
              </a:rPr>
              <a:t>en</a:t>
            </a:r>
            <a:r>
              <a:rPr dirty="0">
                <a:solidFill>
                  <a:schemeClr val="accent1"/>
                </a:solidFill>
                <a:latin typeface="Rockwell Extra Bold"/>
                <a:cs typeface="Rockwell Extra Bold"/>
              </a:rPr>
              <a:t>t</a:t>
            </a:r>
            <a:r>
              <a:rPr spc="5" dirty="0">
                <a:solidFill>
                  <a:schemeClr val="accent1"/>
                </a:solidFill>
                <a:latin typeface="Times New Roman"/>
                <a:cs typeface="Times New Roman"/>
              </a:rPr>
              <a:t> </a:t>
            </a:r>
            <a:r>
              <a:rPr dirty="0">
                <a:solidFill>
                  <a:schemeClr val="accent1"/>
                </a:solidFill>
                <a:latin typeface="Rockwell Extra Bold"/>
                <a:cs typeface="Rockwell Extra Bold"/>
              </a:rPr>
              <a:t>Resul</a:t>
            </a:r>
            <a:r>
              <a:rPr spc="5" dirty="0">
                <a:solidFill>
                  <a:schemeClr val="accent1"/>
                </a:solidFill>
                <a:latin typeface="Rockwell Extra Bold"/>
                <a:cs typeface="Rockwell Extra Bold"/>
              </a:rPr>
              <a:t>t</a:t>
            </a:r>
            <a:r>
              <a:rPr dirty="0">
                <a:solidFill>
                  <a:schemeClr val="accent1"/>
                </a:solidFill>
                <a:latin typeface="Rockwell Extra Bold"/>
                <a:cs typeface="Rockwell Extra Bold"/>
              </a:rPr>
              <a:t>s</a:t>
            </a:r>
          </a:p>
          <a:p>
            <a:pPr marL="12699">
              <a:spcBef>
                <a:spcPts val="1480"/>
              </a:spcBef>
              <a:tabLst>
                <a:tab pos="3419226" algn="l"/>
              </a:tabLst>
            </a:pPr>
            <a:r>
              <a:rPr sz="1400" spc="-80" dirty="0">
                <a:solidFill>
                  <a:schemeClr val="accent3">
                    <a:lumMod val="75000"/>
                  </a:schemeClr>
                </a:solidFill>
                <a:latin typeface="Rockwell Extra Bold"/>
                <a:cs typeface="Rockwell Extra Bold"/>
              </a:rPr>
              <a:t>P</a:t>
            </a:r>
            <a:r>
              <a:rPr sz="1400" spc="-5" dirty="0">
                <a:solidFill>
                  <a:schemeClr val="accent3">
                    <a:lumMod val="75000"/>
                  </a:schemeClr>
                </a:solidFill>
                <a:latin typeface="Rockwell Extra Bold"/>
                <a:cs typeface="Rockwell Extra Bold"/>
              </a:rPr>
              <a:t>er</a:t>
            </a:r>
            <a:r>
              <a:rPr sz="1400" spc="-10" dirty="0">
                <a:solidFill>
                  <a:schemeClr val="accent3">
                    <a:lumMod val="75000"/>
                  </a:schemeClr>
                </a:solidFill>
                <a:latin typeface="Rockwell Extra Bold"/>
                <a:cs typeface="Rockwell Extra Bold"/>
              </a:rPr>
              <a:t>c</a:t>
            </a:r>
            <a:r>
              <a:rPr sz="1400" spc="-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n</a:t>
            </a:r>
            <a:r>
              <a:rPr sz="1400" dirty="0">
                <a:solidFill>
                  <a:schemeClr val="accent3">
                    <a:lumMod val="75000"/>
                  </a:schemeClr>
                </a:solidFill>
                <a:latin typeface="Rockwell Extra Bold"/>
                <a:cs typeface="Rockwell Extra Bold"/>
              </a:rPr>
              <a:t>t</a:t>
            </a:r>
            <a:r>
              <a:rPr sz="1400" spc="5"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&amp;</a:t>
            </a:r>
            <a:r>
              <a:rPr sz="1400" spc="-12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T</a:t>
            </a:r>
            <a:r>
              <a:rPr sz="1400" spc="-10" dirty="0">
                <a:solidFill>
                  <a:schemeClr val="accent3">
                    <a:lumMod val="75000"/>
                  </a:schemeClr>
                </a:solidFill>
                <a:latin typeface="Rockwell Extra Bold"/>
                <a:cs typeface="Rockwell Extra Bold"/>
              </a:rPr>
              <a:t>yp</a:t>
            </a:r>
            <a:r>
              <a:rPr sz="1400" spc="-5" dirty="0">
                <a:solidFill>
                  <a:schemeClr val="accent3">
                    <a:lumMod val="75000"/>
                  </a:schemeClr>
                </a:solidFill>
                <a:latin typeface="Rockwell Extra Bold"/>
                <a:cs typeface="Rockwell Extra Bold"/>
              </a:rPr>
              <a:t>e</a:t>
            </a:r>
            <a:r>
              <a:rPr sz="1400" dirty="0">
                <a:solidFill>
                  <a:schemeClr val="accent3">
                    <a:lumMod val="75000"/>
                  </a:schemeClr>
                </a:solidFill>
                <a:latin typeface="Rockwell Extra Bold"/>
                <a:cs typeface="Rockwell Extra Bold"/>
              </a:rPr>
              <a:t>/M</a:t>
            </a:r>
            <a:r>
              <a:rPr sz="1400" spc="-1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t</a:t>
            </a:r>
            <a:r>
              <a:rPr sz="1400" dirty="0">
                <a:solidFill>
                  <a:schemeClr val="accent3">
                    <a:lumMod val="75000"/>
                  </a:schemeClr>
                </a:solidFill>
                <a:latin typeface="Rockwell Extra Bold"/>
                <a:cs typeface="Rockwell Extra Bold"/>
              </a:rPr>
              <a:t>h</a:t>
            </a:r>
            <a:r>
              <a:rPr sz="1400" spc="-10" dirty="0">
                <a:solidFill>
                  <a:schemeClr val="accent3">
                    <a:lumMod val="75000"/>
                  </a:schemeClr>
                </a:solidFill>
                <a:latin typeface="Rockwell Extra Bold"/>
                <a:cs typeface="Rockwell Extra Bold"/>
              </a:rPr>
              <a:t>o</a:t>
            </a:r>
            <a:r>
              <a:rPr sz="1400" dirty="0">
                <a:solidFill>
                  <a:schemeClr val="accent3">
                    <a:lumMod val="75000"/>
                  </a:schemeClr>
                </a:solidFill>
                <a:latin typeface="Rockwell Extra Bold"/>
                <a:cs typeface="Rockwell Extra Bold"/>
              </a:rPr>
              <a:t>d</a:t>
            </a:r>
            <a:r>
              <a:rPr sz="140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Ski</a:t>
            </a:r>
            <a:r>
              <a:rPr sz="1400" spc="-10" dirty="0">
                <a:solidFill>
                  <a:schemeClr val="accent3">
                    <a:lumMod val="75000"/>
                  </a:schemeClr>
                </a:solidFill>
                <a:latin typeface="Rockwell Extra Bold"/>
                <a:cs typeface="Rockwell Extra Bold"/>
              </a:rPr>
              <a:t>l</a:t>
            </a:r>
            <a:r>
              <a:rPr sz="1400" dirty="0">
                <a:solidFill>
                  <a:schemeClr val="accent3">
                    <a:lumMod val="75000"/>
                  </a:schemeClr>
                </a:solidFill>
                <a:latin typeface="Rockwell Extra Bold"/>
                <a:cs typeface="Rockwell Extra Bold"/>
              </a:rPr>
              <a:t>l</a:t>
            </a:r>
            <a:r>
              <a:rPr sz="1400" dirty="0">
                <a:solidFill>
                  <a:schemeClr val="accent3">
                    <a:lumMod val="75000"/>
                  </a:schemeClr>
                </a:solidFill>
                <a:latin typeface="Times New Roman"/>
                <a:cs typeface="Times New Roman"/>
              </a:rPr>
              <a:t>	</a:t>
            </a:r>
            <a:r>
              <a:rPr sz="1400" spc="-25" dirty="0">
                <a:solidFill>
                  <a:schemeClr val="accent3">
                    <a:lumMod val="75000"/>
                  </a:schemeClr>
                </a:solidFill>
                <a:latin typeface="Rockwell Extra Bold"/>
                <a:cs typeface="Rockwell Extra Bold"/>
              </a:rPr>
              <a:t>F</a:t>
            </a:r>
            <a:r>
              <a:rPr sz="1400" spc="-10" dirty="0">
                <a:solidFill>
                  <a:schemeClr val="accent3">
                    <a:lumMod val="75000"/>
                  </a:schemeClr>
                </a:solidFill>
                <a:latin typeface="Rockwell Extra Bold"/>
                <a:cs typeface="Rockwell Extra Bold"/>
              </a:rPr>
              <a:t>r</a:t>
            </a:r>
            <a:r>
              <a:rPr sz="1400" spc="-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qu</a:t>
            </a:r>
            <a:r>
              <a:rPr sz="1400" spc="-5" dirty="0">
                <a:solidFill>
                  <a:schemeClr val="accent3">
                    <a:lumMod val="75000"/>
                  </a:schemeClr>
                </a:solidFill>
                <a:latin typeface="Rockwell Extra Bold"/>
                <a:cs typeface="Rockwell Extra Bold"/>
              </a:rPr>
              <a:t>e</a:t>
            </a:r>
            <a:r>
              <a:rPr sz="1400" dirty="0">
                <a:solidFill>
                  <a:schemeClr val="accent3">
                    <a:lumMod val="75000"/>
                  </a:schemeClr>
                </a:solidFill>
                <a:latin typeface="Rockwell Extra Bold"/>
                <a:cs typeface="Rockwell Extra Bold"/>
              </a:rPr>
              <a:t>n</a:t>
            </a:r>
            <a:r>
              <a:rPr sz="1400" spc="-10" dirty="0">
                <a:solidFill>
                  <a:schemeClr val="accent3">
                    <a:lumMod val="75000"/>
                  </a:schemeClr>
                </a:solidFill>
                <a:latin typeface="Rockwell Extra Bold"/>
                <a:cs typeface="Rockwell Extra Bold"/>
              </a:rPr>
              <a:t>c</a:t>
            </a:r>
            <a:r>
              <a:rPr sz="1400" dirty="0">
                <a:solidFill>
                  <a:schemeClr val="accent3">
                    <a:lumMod val="75000"/>
                  </a:schemeClr>
                </a:solidFill>
                <a:latin typeface="Rockwell Extra Bold"/>
                <a:cs typeface="Rockwell Extra Bold"/>
              </a:rPr>
              <a:t>y</a:t>
            </a:r>
            <a:r>
              <a:rPr sz="1400" spc="-15"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of</a:t>
            </a:r>
            <a:r>
              <a:rPr sz="1400" spc="5" dirty="0">
                <a:solidFill>
                  <a:schemeClr val="accent3">
                    <a:lumMod val="75000"/>
                  </a:schemeClr>
                </a:solidFill>
                <a:latin typeface="Times New Roman"/>
                <a:cs typeface="Times New Roman"/>
              </a:rPr>
              <a:t> </a:t>
            </a:r>
            <a:r>
              <a:rPr sz="1400" spc="-20" dirty="0">
                <a:solidFill>
                  <a:schemeClr val="accent3">
                    <a:lumMod val="75000"/>
                  </a:schemeClr>
                </a:solidFill>
                <a:latin typeface="Rockwell Extra Bold"/>
                <a:cs typeface="Rockwell Extra Bold"/>
              </a:rPr>
              <a:t>S</a:t>
            </a:r>
            <a:r>
              <a:rPr sz="1400" dirty="0">
                <a:solidFill>
                  <a:schemeClr val="accent3">
                    <a:lumMod val="75000"/>
                  </a:schemeClr>
                </a:solidFill>
                <a:latin typeface="Rockwell Extra Bold"/>
                <a:cs typeface="Rockwell Extra Bold"/>
              </a:rPr>
              <a:t>k</a:t>
            </a:r>
            <a:r>
              <a:rPr sz="1400" spc="-10" dirty="0">
                <a:solidFill>
                  <a:schemeClr val="accent3">
                    <a:lumMod val="75000"/>
                  </a:schemeClr>
                </a:solidFill>
                <a:latin typeface="Rockwell Extra Bold"/>
                <a:cs typeface="Rockwell Extra Bold"/>
              </a:rPr>
              <a:t>il</a:t>
            </a:r>
            <a:r>
              <a:rPr sz="1400" dirty="0">
                <a:solidFill>
                  <a:schemeClr val="accent3">
                    <a:lumMod val="75000"/>
                  </a:schemeClr>
                </a:solidFill>
                <a:latin typeface="Rockwell Extra Bold"/>
                <a:cs typeface="Rockwell Extra Bold"/>
              </a:rPr>
              <a:t>l</a:t>
            </a:r>
            <a:r>
              <a:rPr sz="1400" spc="-10" dirty="0">
                <a:solidFill>
                  <a:schemeClr val="accent3">
                    <a:lumMod val="75000"/>
                  </a:schemeClr>
                </a:solidFill>
                <a:latin typeface="Rockwell Extra Bold"/>
                <a:cs typeface="Rockwell Extra Bold"/>
              </a:rPr>
              <a:t>-</a:t>
            </a:r>
            <a:r>
              <a:rPr sz="1400" dirty="0">
                <a:solidFill>
                  <a:schemeClr val="accent3">
                    <a:lumMod val="75000"/>
                  </a:schemeClr>
                </a:solidFill>
                <a:latin typeface="Rockwell Extra Bold"/>
                <a:cs typeface="Rockwell Extra Bold"/>
              </a:rPr>
              <a:t>Ch</a:t>
            </a:r>
            <a:r>
              <a:rPr sz="1400" spc="-5" dirty="0">
                <a:solidFill>
                  <a:schemeClr val="accent3">
                    <a:lumMod val="75000"/>
                  </a:schemeClr>
                </a:solidFill>
                <a:latin typeface="Rockwell Extra Bold"/>
                <a:cs typeface="Rockwell Extra Bold"/>
              </a:rPr>
              <a:t>ecki</a:t>
            </a:r>
            <a:r>
              <a:rPr sz="1400" spc="-15" dirty="0">
                <a:solidFill>
                  <a:schemeClr val="accent3">
                    <a:lumMod val="75000"/>
                  </a:schemeClr>
                </a:solidFill>
                <a:latin typeface="Rockwell Extra Bold"/>
                <a:cs typeface="Rockwell Extra Bold"/>
              </a:rPr>
              <a:t>n</a:t>
            </a:r>
            <a:r>
              <a:rPr sz="1400" dirty="0">
                <a:solidFill>
                  <a:schemeClr val="accent3">
                    <a:lumMod val="75000"/>
                  </a:schemeClr>
                </a:solidFill>
                <a:latin typeface="Rockwell Extra Bold"/>
                <a:cs typeface="Rockwell Extra Bold"/>
              </a:rPr>
              <a:t>g</a:t>
            </a:r>
          </a:p>
        </p:txBody>
      </p:sp>
      <p:sp>
        <p:nvSpPr>
          <p:cNvPr id="11" name="object 11"/>
          <p:cNvSpPr txBox="1"/>
          <p:nvPr/>
        </p:nvSpPr>
        <p:spPr>
          <a:xfrm>
            <a:off x="439929" y="2872725"/>
            <a:ext cx="6834505" cy="184666"/>
          </a:xfrm>
          <a:prstGeom prst="rect">
            <a:avLst/>
          </a:prstGeom>
        </p:spPr>
        <p:txBody>
          <a:bodyPr vert="horz" wrap="square" lIns="0" tIns="0" rIns="0" bIns="0" rtlCol="0">
            <a:spAutoFit/>
          </a:bodyPr>
          <a:lstStyle/>
          <a:p>
            <a:pPr marL="12699">
              <a:tabLst>
                <a:tab pos="5712679" algn="l"/>
              </a:tabLst>
            </a:pPr>
            <a:r>
              <a:rPr b="1" i="1" baseline="4629" dirty="0">
                <a:solidFill>
                  <a:srgbClr val="204567"/>
                </a:solidFill>
                <a:latin typeface="Calibri"/>
                <a:cs typeface="Calibri"/>
              </a:rPr>
              <a:t>De</a:t>
            </a:r>
            <a:r>
              <a:rPr b="1" i="1" spc="-15" baseline="4629" dirty="0">
                <a:solidFill>
                  <a:srgbClr val="204567"/>
                </a:solidFill>
                <a:latin typeface="Calibri"/>
                <a:cs typeface="Calibri"/>
              </a:rPr>
              <a:t>m</a:t>
            </a:r>
            <a:r>
              <a:rPr b="1" i="1" baseline="4629" dirty="0">
                <a:solidFill>
                  <a:srgbClr val="204567"/>
                </a:solidFill>
                <a:latin typeface="Calibri"/>
                <a:cs typeface="Calibri"/>
              </a:rPr>
              <a:t>o</a:t>
            </a:r>
            <a:r>
              <a:rPr b="1" i="1" spc="7" baseline="4629" dirty="0">
                <a:solidFill>
                  <a:srgbClr val="204567"/>
                </a:solidFill>
                <a:latin typeface="Calibri"/>
                <a:cs typeface="Calibri"/>
              </a:rPr>
              <a:t>n</a:t>
            </a:r>
            <a:r>
              <a:rPr b="1" i="1" spc="-7" baseline="4629" dirty="0">
                <a:solidFill>
                  <a:srgbClr val="204567"/>
                </a:solidFill>
                <a:latin typeface="Calibri"/>
                <a:cs typeface="Calibri"/>
              </a:rPr>
              <a:t>s</a:t>
            </a:r>
            <a:r>
              <a:rPr b="1" i="1" baseline="4629" dirty="0">
                <a:solidFill>
                  <a:srgbClr val="204567"/>
                </a:solidFill>
                <a:latin typeface="Calibri"/>
                <a:cs typeface="Calibri"/>
              </a:rPr>
              <a:t>tra</a:t>
            </a:r>
            <a:r>
              <a:rPr b="1" i="1" spc="-15" baseline="4629" dirty="0">
                <a:solidFill>
                  <a:srgbClr val="204567"/>
                </a:solidFill>
                <a:latin typeface="Calibri"/>
                <a:cs typeface="Calibri"/>
              </a:rPr>
              <a:t>ti</a:t>
            </a:r>
            <a:r>
              <a:rPr b="1" i="1" baseline="4629" dirty="0">
                <a:solidFill>
                  <a:srgbClr val="204567"/>
                </a:solidFill>
                <a:latin typeface="Calibri"/>
                <a:cs typeface="Calibri"/>
              </a:rPr>
              <a:t>on	</a:t>
            </a:r>
            <a:r>
              <a:rPr sz="1200" b="1" i="1" dirty="0">
                <a:latin typeface="Calibri"/>
                <a:cs typeface="Calibri"/>
              </a:rPr>
              <a:t>Field</a:t>
            </a:r>
            <a:r>
              <a:rPr sz="1200" b="1" i="1" spc="-5" dirty="0">
                <a:latin typeface="Calibri"/>
                <a:cs typeface="Calibri"/>
              </a:rPr>
              <a:t> </a:t>
            </a:r>
            <a:r>
              <a:rPr sz="1200" b="1" i="1" dirty="0">
                <a:latin typeface="Calibri"/>
                <a:cs typeface="Calibri"/>
              </a:rPr>
              <a:t>Ob</a:t>
            </a:r>
            <a:r>
              <a:rPr sz="1200" b="1" i="1" spc="-5" dirty="0">
                <a:latin typeface="Calibri"/>
                <a:cs typeface="Calibri"/>
              </a:rPr>
              <a:t>s</a:t>
            </a:r>
            <a:r>
              <a:rPr sz="1200" b="1" i="1" dirty="0">
                <a:latin typeface="Calibri"/>
                <a:cs typeface="Calibri"/>
              </a:rPr>
              <a:t>e</a:t>
            </a:r>
            <a:r>
              <a:rPr sz="1200" b="1" i="1" spc="-5" dirty="0">
                <a:latin typeface="Calibri"/>
                <a:cs typeface="Calibri"/>
              </a:rPr>
              <a:t>r</a:t>
            </a:r>
            <a:r>
              <a:rPr sz="1200" b="1" i="1" dirty="0">
                <a:latin typeface="Calibri"/>
                <a:cs typeface="Calibri"/>
              </a:rPr>
              <a:t>va</a:t>
            </a:r>
            <a:r>
              <a:rPr sz="1200" b="1" i="1" spc="-10" dirty="0">
                <a:latin typeface="Calibri"/>
                <a:cs typeface="Calibri"/>
              </a:rPr>
              <a:t>ti</a:t>
            </a:r>
            <a:r>
              <a:rPr sz="1200" b="1" i="1" dirty="0">
                <a:latin typeface="Calibri"/>
                <a:cs typeface="Calibri"/>
              </a:rPr>
              <a:t>on</a:t>
            </a:r>
            <a:endParaRPr sz="1200">
              <a:latin typeface="Calibri"/>
              <a:cs typeface="Calibri"/>
            </a:endParaRPr>
          </a:p>
        </p:txBody>
      </p:sp>
      <p:sp>
        <p:nvSpPr>
          <p:cNvPr id="12" name="object 12"/>
          <p:cNvSpPr txBox="1"/>
          <p:nvPr/>
        </p:nvSpPr>
        <p:spPr>
          <a:xfrm>
            <a:off x="493269" y="6174391"/>
            <a:ext cx="1742439" cy="276999"/>
          </a:xfrm>
          <a:prstGeom prst="rect">
            <a:avLst/>
          </a:prstGeom>
        </p:spPr>
        <p:txBody>
          <a:bodyPr vert="horz" wrap="square" lIns="0" tIns="0" rIns="0" bIns="0" rtlCol="0">
            <a:spAutoFit/>
          </a:bodyPr>
          <a:lstStyle/>
          <a:p>
            <a:pPr marL="12699"/>
            <a:r>
              <a:rPr spc="-10" dirty="0">
                <a:solidFill>
                  <a:schemeClr val="accent1"/>
                </a:solidFill>
                <a:latin typeface="Rockwell Extra Bold"/>
                <a:cs typeface="Rockwell Extra Bold"/>
              </a:rPr>
              <a:t>Sig</a:t>
            </a:r>
            <a:r>
              <a:rPr spc="-15" dirty="0">
                <a:solidFill>
                  <a:schemeClr val="accent1"/>
                </a:solidFill>
                <a:latin typeface="Rockwell Extra Bold"/>
                <a:cs typeface="Rockwell Extra Bold"/>
              </a:rPr>
              <a:t>ni</a:t>
            </a:r>
            <a:r>
              <a:rPr spc="-25" dirty="0">
                <a:solidFill>
                  <a:schemeClr val="accent1"/>
                </a:solidFill>
                <a:latin typeface="Rockwell Extra Bold"/>
                <a:cs typeface="Rockwell Extra Bold"/>
              </a:rPr>
              <a:t>f</a:t>
            </a:r>
            <a:r>
              <a:rPr spc="-10" dirty="0">
                <a:solidFill>
                  <a:schemeClr val="accent1"/>
                </a:solidFill>
                <a:latin typeface="Rockwell Extra Bold"/>
                <a:cs typeface="Rockwell Extra Bold"/>
              </a:rPr>
              <a:t>i</a:t>
            </a:r>
            <a:r>
              <a:rPr spc="-30" dirty="0">
                <a:solidFill>
                  <a:schemeClr val="accent1"/>
                </a:solidFill>
                <a:latin typeface="Rockwell Extra Bold"/>
                <a:cs typeface="Rockwell Extra Bold"/>
              </a:rPr>
              <a:t>c</a:t>
            </a:r>
            <a:r>
              <a:rPr dirty="0">
                <a:solidFill>
                  <a:schemeClr val="accent1"/>
                </a:solidFill>
                <a:latin typeface="Rockwell Extra Bold"/>
                <a:cs typeface="Rockwell Extra Bold"/>
              </a:rPr>
              <a:t>a</a:t>
            </a:r>
            <a:r>
              <a:rPr spc="-15" dirty="0">
                <a:solidFill>
                  <a:schemeClr val="accent1"/>
                </a:solidFill>
                <a:latin typeface="Rockwell Extra Bold"/>
                <a:cs typeface="Rockwell Extra Bold"/>
              </a:rPr>
              <a:t>n</a:t>
            </a:r>
            <a:r>
              <a:rPr spc="-25" dirty="0">
                <a:solidFill>
                  <a:schemeClr val="accent1"/>
                </a:solidFill>
                <a:latin typeface="Rockwell Extra Bold"/>
                <a:cs typeface="Rockwell Extra Bold"/>
              </a:rPr>
              <a:t>c</a:t>
            </a:r>
            <a:r>
              <a:rPr dirty="0">
                <a:solidFill>
                  <a:schemeClr val="accent1"/>
                </a:solidFill>
                <a:latin typeface="Rockwell Extra Bold"/>
                <a:cs typeface="Rockwell Extra Bold"/>
              </a:rPr>
              <a:t>e</a:t>
            </a:r>
          </a:p>
        </p:txBody>
      </p:sp>
      <p:sp>
        <p:nvSpPr>
          <p:cNvPr id="13" name="object 13"/>
          <p:cNvSpPr txBox="1"/>
          <p:nvPr/>
        </p:nvSpPr>
        <p:spPr>
          <a:xfrm>
            <a:off x="3087749" y="2851388"/>
            <a:ext cx="1511300" cy="184666"/>
          </a:xfrm>
          <a:prstGeom prst="rect">
            <a:avLst/>
          </a:prstGeom>
        </p:spPr>
        <p:txBody>
          <a:bodyPr vert="horz" wrap="square" lIns="0" tIns="0" rIns="0" bIns="0" rtlCol="0">
            <a:spAutoFit/>
          </a:bodyPr>
          <a:lstStyle/>
          <a:p>
            <a:pPr marL="12699"/>
            <a:r>
              <a:rPr sz="1200" b="1" i="1" dirty="0">
                <a:latin typeface="Calibri"/>
                <a:cs typeface="Calibri"/>
              </a:rPr>
              <a:t>Si</a:t>
            </a:r>
            <a:r>
              <a:rPr sz="1200" b="1" i="1" spc="-5" dirty="0">
                <a:latin typeface="Calibri"/>
                <a:cs typeface="Calibri"/>
              </a:rPr>
              <a:t>m</a:t>
            </a:r>
            <a:r>
              <a:rPr sz="1200" b="1" i="1" dirty="0">
                <a:latin typeface="Calibri"/>
                <a:cs typeface="Calibri"/>
              </a:rPr>
              <a:t>u</a:t>
            </a:r>
            <a:r>
              <a:rPr sz="1200" b="1" i="1" spc="5" dirty="0">
                <a:latin typeface="Calibri"/>
                <a:cs typeface="Calibri"/>
              </a:rPr>
              <a:t>l</a:t>
            </a:r>
            <a:r>
              <a:rPr sz="1200" b="1" i="1" spc="-10" dirty="0">
                <a:latin typeface="Calibri"/>
                <a:cs typeface="Calibri"/>
              </a:rPr>
              <a:t>ati</a:t>
            </a:r>
            <a:r>
              <a:rPr sz="1200" b="1" i="1" dirty="0">
                <a:latin typeface="Calibri"/>
                <a:cs typeface="Calibri"/>
              </a:rPr>
              <a:t>on</a:t>
            </a:r>
            <a:r>
              <a:rPr sz="1200" b="1" i="1" spc="-5" dirty="0">
                <a:latin typeface="Calibri"/>
                <a:cs typeface="Calibri"/>
              </a:rPr>
              <a:t> </a:t>
            </a:r>
            <a:r>
              <a:rPr sz="1200" b="1" i="1" dirty="0">
                <a:latin typeface="Calibri"/>
                <a:cs typeface="Calibri"/>
              </a:rPr>
              <a:t>Ob</a:t>
            </a:r>
            <a:r>
              <a:rPr sz="1200" b="1" i="1" spc="-5" dirty="0">
                <a:latin typeface="Calibri"/>
                <a:cs typeface="Calibri"/>
              </a:rPr>
              <a:t>s</a:t>
            </a:r>
            <a:r>
              <a:rPr sz="1200" b="1" i="1" dirty="0">
                <a:latin typeface="Calibri"/>
                <a:cs typeface="Calibri"/>
              </a:rPr>
              <a:t>e</a:t>
            </a:r>
            <a:r>
              <a:rPr sz="1200" b="1" i="1" spc="-5" dirty="0">
                <a:latin typeface="Calibri"/>
                <a:cs typeface="Calibri"/>
              </a:rPr>
              <a:t>r</a:t>
            </a:r>
            <a:r>
              <a:rPr sz="1200" b="1" i="1" dirty="0">
                <a:latin typeface="Calibri"/>
                <a:cs typeface="Calibri"/>
              </a:rPr>
              <a:t>va</a:t>
            </a:r>
            <a:r>
              <a:rPr sz="1200" b="1" i="1" spc="-10" dirty="0">
                <a:latin typeface="Calibri"/>
                <a:cs typeface="Calibri"/>
              </a:rPr>
              <a:t>tio</a:t>
            </a:r>
            <a:r>
              <a:rPr sz="1200" b="1" i="1" dirty="0">
                <a:latin typeface="Calibri"/>
                <a:cs typeface="Calibri"/>
              </a:rPr>
              <a:t>n</a:t>
            </a:r>
            <a:endParaRPr sz="1200">
              <a:latin typeface="Calibri"/>
              <a:cs typeface="Calibri"/>
            </a:endParaRPr>
          </a:p>
        </p:txBody>
      </p:sp>
      <p:sp>
        <p:nvSpPr>
          <p:cNvPr id="18" name="object 18"/>
          <p:cNvSpPr txBox="1"/>
          <p:nvPr/>
        </p:nvSpPr>
        <p:spPr>
          <a:xfrm>
            <a:off x="439929" y="6553200"/>
            <a:ext cx="3371215" cy="2658228"/>
          </a:xfrm>
          <a:prstGeom prst="rect">
            <a:avLst/>
          </a:prstGeom>
        </p:spPr>
        <p:txBody>
          <a:bodyPr vert="horz" wrap="square" lIns="0" tIns="0" rIns="0" bIns="0" rtlCol="0">
            <a:spAutoFit/>
          </a:bodyPr>
          <a:lstStyle/>
          <a:p>
            <a:pPr marL="12699" marR="5080">
              <a:lnSpc>
                <a:spcPct val="101699"/>
              </a:lnSpc>
            </a:pPr>
            <a:r>
              <a:rPr sz="1000" b="1" i="1" spc="-5" dirty="0">
                <a:latin typeface="Calibri"/>
                <a:cs typeface="Calibri"/>
              </a:rPr>
              <a:t>The processes</a:t>
            </a:r>
            <a:r>
              <a:rPr sz="1000" b="1" i="1" spc="5" dirty="0">
                <a:latin typeface="Calibri"/>
                <a:cs typeface="Calibri"/>
              </a:rPr>
              <a:t> </a:t>
            </a:r>
            <a:r>
              <a:rPr sz="1000" b="1" i="1" spc="-10" dirty="0">
                <a:latin typeface="Calibri"/>
                <a:cs typeface="Calibri"/>
              </a:rPr>
              <a:t>&amp;</a:t>
            </a:r>
            <a:r>
              <a:rPr sz="1000" b="1" i="1" spc="-5" dirty="0">
                <a:latin typeface="Calibri"/>
                <a:cs typeface="Calibri"/>
              </a:rPr>
              <a:t> frequency of</a:t>
            </a:r>
            <a:r>
              <a:rPr sz="1000" b="1" i="1" spc="5" dirty="0">
                <a:latin typeface="Calibri"/>
                <a:cs typeface="Calibri"/>
              </a:rPr>
              <a:t> </a:t>
            </a:r>
            <a:r>
              <a:rPr sz="1000" b="1" i="1" dirty="0">
                <a:latin typeface="Calibri"/>
                <a:cs typeface="Calibri"/>
              </a:rPr>
              <a:t>s</a:t>
            </a:r>
            <a:r>
              <a:rPr sz="1000" b="1" i="1" spc="-5" dirty="0">
                <a:latin typeface="Calibri"/>
                <a:cs typeface="Calibri"/>
              </a:rPr>
              <a:t>k</a:t>
            </a:r>
            <a:r>
              <a:rPr sz="1000" b="1" i="1" spc="-10" dirty="0">
                <a:latin typeface="Calibri"/>
                <a:cs typeface="Calibri"/>
              </a:rPr>
              <a:t>il</a:t>
            </a:r>
            <a:r>
              <a:rPr sz="1000" b="1" i="1" spc="5" dirty="0">
                <a:latin typeface="Calibri"/>
                <a:cs typeface="Calibri"/>
              </a:rPr>
              <a:t>l</a:t>
            </a:r>
            <a:r>
              <a:rPr sz="1000" b="1" i="1" dirty="0">
                <a:latin typeface="Calibri"/>
                <a:cs typeface="Calibri"/>
              </a:rPr>
              <a:t>-</a:t>
            </a:r>
            <a:r>
              <a:rPr sz="1000" b="1" i="1" spc="-5" dirty="0">
                <a:latin typeface="Calibri"/>
                <a:cs typeface="Calibri"/>
              </a:rPr>
              <a:t>check</a:t>
            </a:r>
            <a:r>
              <a:rPr sz="1000" b="1" i="1" spc="-10" dirty="0">
                <a:latin typeface="Calibri"/>
                <a:cs typeface="Calibri"/>
              </a:rPr>
              <a:t>ing</a:t>
            </a:r>
            <a:r>
              <a:rPr sz="1000" b="1" i="1" dirty="0">
                <a:latin typeface="Calibri"/>
                <a:cs typeface="Calibri"/>
              </a:rPr>
              <a:t> </a:t>
            </a:r>
            <a:r>
              <a:rPr sz="1000" b="1" i="1" spc="-5" dirty="0">
                <a:latin typeface="Calibri"/>
                <a:cs typeface="Calibri"/>
              </a:rPr>
              <a:t>evaluat</a:t>
            </a:r>
            <a:r>
              <a:rPr sz="1000" b="1" i="1" dirty="0">
                <a:latin typeface="Calibri"/>
                <a:cs typeface="Calibri"/>
              </a:rPr>
              <a:t>i</a:t>
            </a:r>
            <a:r>
              <a:rPr sz="1000" b="1" i="1" spc="-5" dirty="0">
                <a:latin typeface="Calibri"/>
                <a:cs typeface="Calibri"/>
              </a:rPr>
              <a:t>ons</a:t>
            </a:r>
            <a:r>
              <a:rPr sz="1000" b="1" i="1" dirty="0">
                <a:latin typeface="Calibri"/>
                <a:cs typeface="Calibri"/>
              </a:rPr>
              <a:t> </a:t>
            </a:r>
            <a:r>
              <a:rPr sz="1000" b="1" i="1" spc="-5" dirty="0">
                <a:latin typeface="Calibri"/>
                <a:cs typeface="Calibri"/>
              </a:rPr>
              <a:t>for</a:t>
            </a:r>
            <a:r>
              <a:rPr sz="1000" b="1" i="1" spc="5" dirty="0">
                <a:latin typeface="Calibri"/>
                <a:cs typeface="Calibri"/>
              </a:rPr>
              <a:t> </a:t>
            </a:r>
            <a:r>
              <a:rPr sz="1000" b="1" i="1" spc="-10" dirty="0">
                <a:latin typeface="Calibri"/>
                <a:cs typeface="Calibri"/>
              </a:rPr>
              <a:t>E</a:t>
            </a:r>
            <a:r>
              <a:rPr sz="1000" b="1" i="1" spc="-5" dirty="0">
                <a:latin typeface="Calibri"/>
                <a:cs typeface="Calibri"/>
              </a:rPr>
              <a:t>MS prov</a:t>
            </a:r>
            <a:r>
              <a:rPr sz="1000" b="1" i="1" spc="-10" dirty="0">
                <a:latin typeface="Calibri"/>
                <a:cs typeface="Calibri"/>
              </a:rPr>
              <a:t>i</a:t>
            </a:r>
            <a:r>
              <a:rPr sz="1000" b="1" i="1" spc="-5" dirty="0">
                <a:latin typeface="Calibri"/>
                <a:cs typeface="Calibri"/>
              </a:rPr>
              <a:t>ders</a:t>
            </a:r>
            <a:r>
              <a:rPr sz="1000" b="1" i="1" dirty="0">
                <a:latin typeface="Calibri"/>
                <a:cs typeface="Calibri"/>
              </a:rPr>
              <a:t> </a:t>
            </a:r>
            <a:r>
              <a:rPr sz="1000" b="1" i="1" spc="-5" dirty="0">
                <a:latin typeface="Calibri"/>
                <a:cs typeface="Calibri"/>
              </a:rPr>
              <a:t>has</a:t>
            </a:r>
            <a:r>
              <a:rPr sz="1000" b="1" i="1" dirty="0">
                <a:latin typeface="Calibri"/>
                <a:cs typeface="Calibri"/>
              </a:rPr>
              <a:t> </a:t>
            </a:r>
            <a:r>
              <a:rPr sz="1000" b="1" i="1" spc="-5" dirty="0">
                <a:latin typeface="Calibri"/>
                <a:cs typeface="Calibri"/>
              </a:rPr>
              <a:t>long</a:t>
            </a:r>
            <a:r>
              <a:rPr sz="1000" b="1" i="1" dirty="0">
                <a:latin typeface="Calibri"/>
                <a:cs typeface="Calibri"/>
              </a:rPr>
              <a:t> </a:t>
            </a:r>
            <a:r>
              <a:rPr sz="1000" b="1" i="1" spc="-5" dirty="0">
                <a:latin typeface="Calibri"/>
                <a:cs typeface="Calibri"/>
              </a:rPr>
              <a:t>been</a:t>
            </a:r>
            <a:r>
              <a:rPr sz="1000" b="1" i="1" dirty="0">
                <a:latin typeface="Calibri"/>
                <a:cs typeface="Calibri"/>
              </a:rPr>
              <a:t> e</a:t>
            </a:r>
            <a:r>
              <a:rPr sz="1000" b="1" i="1" spc="-5" dirty="0">
                <a:latin typeface="Calibri"/>
                <a:cs typeface="Calibri"/>
              </a:rPr>
              <a:t>stabl</a:t>
            </a:r>
            <a:r>
              <a:rPr sz="1000" b="1" i="1" spc="-15" dirty="0">
                <a:latin typeface="Calibri"/>
                <a:cs typeface="Calibri"/>
              </a:rPr>
              <a:t>i</a:t>
            </a:r>
            <a:r>
              <a:rPr sz="1000" b="1" i="1" spc="-5" dirty="0">
                <a:latin typeface="Calibri"/>
                <a:cs typeface="Calibri"/>
              </a:rPr>
              <a:t>shed</a:t>
            </a:r>
            <a:r>
              <a:rPr sz="1000" b="1" i="1" dirty="0">
                <a:latin typeface="Calibri"/>
                <a:cs typeface="Calibri"/>
              </a:rPr>
              <a:t> </a:t>
            </a:r>
            <a:r>
              <a:rPr sz="1000" b="1" i="1" spc="-5" dirty="0">
                <a:latin typeface="Calibri"/>
                <a:cs typeface="Calibri"/>
              </a:rPr>
              <a:t>as</a:t>
            </a:r>
            <a:r>
              <a:rPr sz="1000" b="1" i="1" dirty="0">
                <a:latin typeface="Calibri"/>
                <a:cs typeface="Calibri"/>
              </a:rPr>
              <a:t> </a:t>
            </a:r>
            <a:r>
              <a:rPr sz="1000" b="1" i="1" spc="-5" dirty="0">
                <a:latin typeface="Calibri"/>
                <a:cs typeface="Calibri"/>
              </a:rPr>
              <a:t>important</a:t>
            </a:r>
            <a:r>
              <a:rPr sz="1000" b="1" i="1" dirty="0">
                <a:latin typeface="Calibri"/>
                <a:cs typeface="Calibri"/>
              </a:rPr>
              <a:t> </a:t>
            </a:r>
            <a:r>
              <a:rPr sz="1000" b="1" i="1" spc="-5" dirty="0">
                <a:latin typeface="Calibri"/>
                <a:cs typeface="Calibri"/>
              </a:rPr>
              <a:t>for the maint</a:t>
            </a:r>
            <a:r>
              <a:rPr sz="1000" b="1" i="1" dirty="0">
                <a:latin typeface="Calibri"/>
                <a:cs typeface="Calibri"/>
              </a:rPr>
              <a:t>e</a:t>
            </a:r>
            <a:r>
              <a:rPr sz="1000" b="1" i="1" spc="-5" dirty="0">
                <a:latin typeface="Calibri"/>
                <a:cs typeface="Calibri"/>
              </a:rPr>
              <a:t>nance</a:t>
            </a:r>
            <a:r>
              <a:rPr sz="1000" b="1" i="1" dirty="0">
                <a:latin typeface="Calibri"/>
                <a:cs typeface="Calibri"/>
              </a:rPr>
              <a:t> </a:t>
            </a:r>
            <a:r>
              <a:rPr sz="1000" b="1" i="1" spc="-5" dirty="0">
                <a:latin typeface="Calibri"/>
                <a:cs typeface="Calibri"/>
              </a:rPr>
              <a:t>of sk</a:t>
            </a:r>
            <a:r>
              <a:rPr sz="1000" b="1" i="1" spc="-10" dirty="0">
                <a:latin typeface="Calibri"/>
                <a:cs typeface="Calibri"/>
              </a:rPr>
              <a:t>i</a:t>
            </a:r>
            <a:r>
              <a:rPr sz="1000" b="1" i="1" dirty="0">
                <a:latin typeface="Calibri"/>
                <a:cs typeface="Calibri"/>
              </a:rPr>
              <a:t>l</a:t>
            </a:r>
            <a:r>
              <a:rPr sz="1000" b="1" i="1" spc="-10" dirty="0">
                <a:latin typeface="Calibri"/>
                <a:cs typeface="Calibri"/>
              </a:rPr>
              <a:t>l</a:t>
            </a:r>
            <a:r>
              <a:rPr sz="1000" b="1" i="1" spc="-5" dirty="0">
                <a:latin typeface="Calibri"/>
                <a:cs typeface="Calibri"/>
              </a:rPr>
              <a:t>s</a:t>
            </a:r>
            <a:r>
              <a:rPr sz="1000" b="1" i="1" dirty="0">
                <a:latin typeface="Calibri"/>
                <a:cs typeface="Calibri"/>
              </a:rPr>
              <a:t> </a:t>
            </a:r>
            <a:r>
              <a:rPr sz="1000" b="1" i="1" spc="-10" dirty="0">
                <a:latin typeface="Calibri"/>
                <a:cs typeface="Calibri"/>
              </a:rPr>
              <a:t>when</a:t>
            </a:r>
            <a:r>
              <a:rPr sz="1000" b="1" i="1" dirty="0">
                <a:latin typeface="Calibri"/>
                <a:cs typeface="Calibri"/>
              </a:rPr>
              <a:t> </a:t>
            </a:r>
            <a:r>
              <a:rPr sz="1000" b="1" i="1" spc="-5" dirty="0">
                <a:latin typeface="Calibri"/>
                <a:cs typeface="Calibri"/>
              </a:rPr>
              <a:t>treat</a:t>
            </a:r>
            <a:r>
              <a:rPr sz="1000" b="1" i="1" dirty="0">
                <a:latin typeface="Calibri"/>
                <a:cs typeface="Calibri"/>
              </a:rPr>
              <a:t>i</a:t>
            </a:r>
            <a:r>
              <a:rPr sz="1000" b="1" i="1" spc="-10" dirty="0">
                <a:latin typeface="Calibri"/>
                <a:cs typeface="Calibri"/>
              </a:rPr>
              <a:t>ng</a:t>
            </a:r>
            <a:r>
              <a:rPr sz="1000" b="1" i="1" dirty="0">
                <a:latin typeface="Calibri"/>
                <a:cs typeface="Calibri"/>
              </a:rPr>
              <a:t> </a:t>
            </a:r>
            <a:r>
              <a:rPr sz="1000" b="1" i="1" spc="-10" dirty="0">
                <a:latin typeface="Calibri"/>
                <a:cs typeface="Calibri"/>
              </a:rPr>
              <a:t>pati</a:t>
            </a:r>
            <a:r>
              <a:rPr sz="1000" b="1" i="1" spc="-5" dirty="0">
                <a:latin typeface="Calibri"/>
                <a:cs typeface="Calibri"/>
              </a:rPr>
              <a:t>ents</a:t>
            </a:r>
            <a:r>
              <a:rPr sz="1000" b="1" i="1" dirty="0">
                <a:latin typeface="Calibri"/>
                <a:cs typeface="Calibri"/>
              </a:rPr>
              <a:t> </a:t>
            </a:r>
            <a:r>
              <a:rPr sz="1000" b="1" i="1" spc="-5" dirty="0">
                <a:latin typeface="Calibri"/>
                <a:cs typeface="Calibri"/>
              </a:rPr>
              <a:t>for </a:t>
            </a:r>
            <a:r>
              <a:rPr sz="1000" b="1" i="1" spc="-10" dirty="0">
                <a:latin typeface="Calibri"/>
                <a:cs typeface="Calibri"/>
              </a:rPr>
              <a:t>improved</a:t>
            </a:r>
            <a:r>
              <a:rPr sz="1000" b="1" i="1" spc="-5" dirty="0">
                <a:latin typeface="Calibri"/>
                <a:cs typeface="Calibri"/>
              </a:rPr>
              <a:t> pa</a:t>
            </a:r>
            <a:r>
              <a:rPr sz="1000" b="1" i="1" spc="-10" dirty="0">
                <a:latin typeface="Calibri"/>
                <a:cs typeface="Calibri"/>
              </a:rPr>
              <a:t>ti</a:t>
            </a:r>
            <a:r>
              <a:rPr sz="1000" b="1" i="1" spc="-5" dirty="0">
                <a:latin typeface="Calibri"/>
                <a:cs typeface="Calibri"/>
              </a:rPr>
              <a:t>ent</a:t>
            </a:r>
            <a:r>
              <a:rPr sz="1000" b="1" i="1" dirty="0">
                <a:latin typeface="Calibri"/>
                <a:cs typeface="Calibri"/>
              </a:rPr>
              <a:t> </a:t>
            </a:r>
            <a:r>
              <a:rPr sz="1000" b="1" i="1" spc="-10" dirty="0">
                <a:latin typeface="Calibri"/>
                <a:cs typeface="Calibri"/>
              </a:rPr>
              <a:t>outcome</a:t>
            </a:r>
            <a:r>
              <a:rPr sz="1000" b="1" i="1" dirty="0">
                <a:latin typeface="Calibri"/>
                <a:cs typeface="Calibri"/>
              </a:rPr>
              <a:t>s.</a:t>
            </a:r>
            <a:r>
              <a:rPr sz="975" b="1" i="1" spc="-15" baseline="38461" dirty="0">
                <a:latin typeface="Calibri"/>
                <a:cs typeface="Calibri"/>
              </a:rPr>
              <a:t>1</a:t>
            </a:r>
            <a:r>
              <a:rPr sz="975" b="1" i="1" spc="-22" baseline="38461" dirty="0">
                <a:latin typeface="Calibri"/>
                <a:cs typeface="Calibri"/>
              </a:rPr>
              <a:t>-</a:t>
            </a:r>
            <a:r>
              <a:rPr sz="975" b="1" i="1" spc="-7" baseline="38461" dirty="0">
                <a:latin typeface="Calibri"/>
                <a:cs typeface="Calibri"/>
              </a:rPr>
              <a:t>3</a:t>
            </a:r>
            <a:endParaRPr sz="975" baseline="38461" dirty="0">
              <a:latin typeface="Calibri"/>
              <a:cs typeface="Calibri"/>
            </a:endParaRPr>
          </a:p>
          <a:p>
            <a:pPr marL="12699" marR="6350">
              <a:lnSpc>
                <a:spcPct val="101600"/>
              </a:lnSpc>
              <a:spcBef>
                <a:spcPts val="204"/>
              </a:spcBef>
            </a:pPr>
            <a:r>
              <a:rPr sz="1000" b="1" i="1" spc="-5" dirty="0">
                <a:latin typeface="Calibri"/>
                <a:cs typeface="Calibri"/>
              </a:rPr>
              <a:t>M</a:t>
            </a:r>
            <a:r>
              <a:rPr sz="1000" b="1" i="1" spc="-10" dirty="0">
                <a:latin typeface="Calibri"/>
                <a:cs typeface="Calibri"/>
              </a:rPr>
              <a:t>ill</a:t>
            </a:r>
            <a:r>
              <a:rPr sz="1000" b="1" i="1" dirty="0">
                <a:latin typeface="Calibri"/>
                <a:cs typeface="Calibri"/>
              </a:rPr>
              <a:t>e</a:t>
            </a:r>
            <a:r>
              <a:rPr sz="1000" b="1" i="1" spc="-5" dirty="0">
                <a:latin typeface="Calibri"/>
                <a:cs typeface="Calibri"/>
              </a:rPr>
              <a:t>r</a:t>
            </a:r>
            <a:r>
              <a:rPr sz="1000" b="1" i="1" spc="-15" dirty="0">
                <a:latin typeface="Calibri"/>
                <a:cs typeface="Calibri"/>
              </a:rPr>
              <a:t>'</a:t>
            </a:r>
            <a:r>
              <a:rPr sz="1000" b="1" i="1" spc="-5" dirty="0">
                <a:latin typeface="Calibri"/>
                <a:cs typeface="Calibri"/>
              </a:rPr>
              <a:t>s</a:t>
            </a:r>
            <a:r>
              <a:rPr sz="1000" b="1" i="1" dirty="0">
                <a:latin typeface="Calibri"/>
                <a:cs typeface="Calibri"/>
              </a:rPr>
              <a:t> </a:t>
            </a:r>
            <a:r>
              <a:rPr sz="1000" b="1" i="1" spc="-5" dirty="0">
                <a:latin typeface="Calibri"/>
                <a:cs typeface="Calibri"/>
              </a:rPr>
              <a:t>Model</a:t>
            </a:r>
            <a:r>
              <a:rPr sz="1000" b="1" i="1" spc="-10" dirty="0">
                <a:latin typeface="Calibri"/>
                <a:cs typeface="Calibri"/>
              </a:rPr>
              <a:t> </a:t>
            </a:r>
            <a:r>
              <a:rPr sz="1000" b="1" i="1" spc="-5" dirty="0">
                <a:latin typeface="Calibri"/>
                <a:cs typeface="Calibri"/>
              </a:rPr>
              <a:t>of </a:t>
            </a:r>
            <a:r>
              <a:rPr sz="1000" b="1" i="1" dirty="0">
                <a:latin typeface="Calibri"/>
                <a:cs typeface="Calibri"/>
              </a:rPr>
              <a:t>C</a:t>
            </a:r>
            <a:r>
              <a:rPr sz="1000" b="1" i="1" spc="-10" dirty="0">
                <a:latin typeface="Calibri"/>
                <a:cs typeface="Calibri"/>
              </a:rPr>
              <a:t>lin</a:t>
            </a:r>
            <a:r>
              <a:rPr sz="1000" b="1" i="1" dirty="0">
                <a:latin typeface="Calibri"/>
                <a:cs typeface="Calibri"/>
              </a:rPr>
              <a:t>i</a:t>
            </a:r>
            <a:r>
              <a:rPr sz="1000" b="1" i="1" spc="-5" dirty="0">
                <a:latin typeface="Calibri"/>
                <a:cs typeface="Calibri"/>
              </a:rPr>
              <a:t>cal</a:t>
            </a:r>
            <a:r>
              <a:rPr sz="1000" b="1" i="1" spc="-10" dirty="0">
                <a:latin typeface="Calibri"/>
                <a:cs typeface="Calibri"/>
              </a:rPr>
              <a:t> C</a:t>
            </a:r>
            <a:r>
              <a:rPr sz="1000" b="1" i="1" dirty="0">
                <a:latin typeface="Calibri"/>
                <a:cs typeface="Calibri"/>
              </a:rPr>
              <a:t>o</a:t>
            </a:r>
            <a:r>
              <a:rPr sz="1000" b="1" i="1" spc="-10" dirty="0">
                <a:latin typeface="Calibri"/>
                <a:cs typeface="Calibri"/>
              </a:rPr>
              <a:t>mpetence</a:t>
            </a:r>
            <a:r>
              <a:rPr sz="1000" b="1" i="1" dirty="0">
                <a:latin typeface="Calibri"/>
                <a:cs typeface="Calibri"/>
              </a:rPr>
              <a:t> </a:t>
            </a:r>
            <a:r>
              <a:rPr sz="1000" b="1" i="1" spc="-5" dirty="0">
                <a:latin typeface="Calibri"/>
                <a:cs typeface="Calibri"/>
              </a:rPr>
              <a:t>prov</a:t>
            </a:r>
            <a:r>
              <a:rPr sz="1000" b="1" i="1" spc="-10" dirty="0">
                <a:latin typeface="Calibri"/>
                <a:cs typeface="Calibri"/>
              </a:rPr>
              <a:t>i</a:t>
            </a:r>
            <a:r>
              <a:rPr sz="1000" b="1" i="1" spc="-5" dirty="0">
                <a:latin typeface="Calibri"/>
                <a:cs typeface="Calibri"/>
              </a:rPr>
              <a:t>des</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fram</a:t>
            </a:r>
            <a:r>
              <a:rPr sz="1000" b="1" i="1" dirty="0">
                <a:latin typeface="Calibri"/>
                <a:cs typeface="Calibri"/>
              </a:rPr>
              <a:t>ew</a:t>
            </a:r>
            <a:r>
              <a:rPr sz="1000" b="1" i="1" spc="-5" dirty="0">
                <a:latin typeface="Calibri"/>
                <a:cs typeface="Calibri"/>
              </a:rPr>
              <a:t>ork for c</a:t>
            </a:r>
            <a:r>
              <a:rPr sz="1000" b="1" i="1" spc="-15" dirty="0">
                <a:latin typeface="Calibri"/>
                <a:cs typeface="Calibri"/>
              </a:rPr>
              <a:t>l</a:t>
            </a:r>
            <a:r>
              <a:rPr sz="1000" b="1" i="1" spc="-10" dirty="0">
                <a:latin typeface="Calibri"/>
                <a:cs typeface="Calibri"/>
              </a:rPr>
              <a:t>i</a:t>
            </a:r>
            <a:r>
              <a:rPr sz="1000" b="1" i="1" dirty="0">
                <a:latin typeface="Calibri"/>
                <a:cs typeface="Calibri"/>
              </a:rPr>
              <a:t>n</a:t>
            </a:r>
            <a:r>
              <a:rPr sz="1000" b="1" i="1" spc="-10" dirty="0">
                <a:latin typeface="Calibri"/>
                <a:cs typeface="Calibri"/>
              </a:rPr>
              <a:t>i</a:t>
            </a:r>
            <a:r>
              <a:rPr sz="1000" b="1" i="1" spc="-5" dirty="0">
                <a:latin typeface="Calibri"/>
                <a:cs typeface="Calibri"/>
              </a:rPr>
              <a:t>cal</a:t>
            </a:r>
            <a:r>
              <a:rPr sz="1000" b="1" i="1" spc="-10" dirty="0">
                <a:latin typeface="Calibri"/>
                <a:cs typeface="Calibri"/>
              </a:rPr>
              <a:t> </a:t>
            </a:r>
            <a:r>
              <a:rPr sz="1000" b="1" i="1" dirty="0">
                <a:latin typeface="Calibri"/>
                <a:cs typeface="Calibri"/>
              </a:rPr>
              <a:t>e</a:t>
            </a:r>
            <a:r>
              <a:rPr sz="1000" b="1" i="1" spc="-5" dirty="0">
                <a:latin typeface="Calibri"/>
                <a:cs typeface="Calibri"/>
              </a:rPr>
              <a:t>v</a:t>
            </a:r>
            <a:r>
              <a:rPr sz="1000" b="1" i="1" dirty="0">
                <a:latin typeface="Calibri"/>
                <a:cs typeface="Calibri"/>
              </a:rPr>
              <a:t>a</a:t>
            </a:r>
            <a:r>
              <a:rPr sz="1000" b="1" i="1" spc="-10" dirty="0">
                <a:latin typeface="Calibri"/>
                <a:cs typeface="Calibri"/>
              </a:rPr>
              <a:t>luat</a:t>
            </a:r>
            <a:r>
              <a:rPr sz="1000" b="1" i="1" dirty="0">
                <a:latin typeface="Calibri"/>
                <a:cs typeface="Calibri"/>
              </a:rPr>
              <a:t>i</a:t>
            </a:r>
            <a:r>
              <a:rPr sz="1000" b="1" i="1" spc="-10" dirty="0">
                <a:latin typeface="Calibri"/>
                <a:cs typeface="Calibri"/>
              </a:rPr>
              <a:t>on</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theor</a:t>
            </a:r>
            <a:r>
              <a:rPr sz="1000" b="1" i="1" spc="-15" dirty="0">
                <a:latin typeface="Calibri"/>
                <a:cs typeface="Calibri"/>
              </a:rPr>
              <a:t>i</a:t>
            </a:r>
            <a:r>
              <a:rPr sz="1000" b="1" i="1" spc="-5" dirty="0">
                <a:latin typeface="Calibri"/>
                <a:cs typeface="Calibri"/>
              </a:rPr>
              <a:t>zes</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competency for c</a:t>
            </a:r>
            <a:r>
              <a:rPr sz="1000" b="1" i="1" spc="-15" dirty="0">
                <a:latin typeface="Calibri"/>
                <a:cs typeface="Calibri"/>
              </a:rPr>
              <a:t>l</a:t>
            </a:r>
            <a:r>
              <a:rPr sz="1000" b="1" i="1" spc="-10" dirty="0">
                <a:latin typeface="Calibri"/>
                <a:cs typeface="Calibri"/>
              </a:rPr>
              <a:t>i</a:t>
            </a:r>
            <a:r>
              <a:rPr sz="1000" b="1" i="1" dirty="0">
                <a:latin typeface="Calibri"/>
                <a:cs typeface="Calibri"/>
              </a:rPr>
              <a:t>n</a:t>
            </a:r>
            <a:r>
              <a:rPr sz="1000" b="1" i="1" spc="-10" dirty="0">
                <a:latin typeface="Calibri"/>
                <a:cs typeface="Calibri"/>
              </a:rPr>
              <a:t>i</a:t>
            </a:r>
            <a:r>
              <a:rPr sz="1000" b="1" i="1" dirty="0">
                <a:latin typeface="Calibri"/>
                <a:cs typeface="Calibri"/>
              </a:rPr>
              <a:t>c</a:t>
            </a:r>
            <a:r>
              <a:rPr sz="1000" b="1" i="1" spc="-5" dirty="0">
                <a:latin typeface="Calibri"/>
                <a:cs typeface="Calibri"/>
              </a:rPr>
              <a:t>al sk</a:t>
            </a:r>
            <a:r>
              <a:rPr sz="1000" b="1" i="1" spc="-10" dirty="0">
                <a:latin typeface="Calibri"/>
                <a:cs typeface="Calibri"/>
              </a:rPr>
              <a:t>ill</a:t>
            </a:r>
            <a:r>
              <a:rPr sz="1000" b="1" i="1" spc="-5" dirty="0">
                <a:latin typeface="Calibri"/>
                <a:cs typeface="Calibri"/>
              </a:rPr>
              <a:t>s</a:t>
            </a:r>
            <a:r>
              <a:rPr sz="1000" b="1" i="1" dirty="0">
                <a:latin typeface="Calibri"/>
                <a:cs typeface="Calibri"/>
              </a:rPr>
              <a:t> </a:t>
            </a:r>
            <a:r>
              <a:rPr sz="1000" b="1" i="1" spc="-5" dirty="0">
                <a:latin typeface="Calibri"/>
                <a:cs typeface="Calibri"/>
              </a:rPr>
              <a:t>can</a:t>
            </a:r>
            <a:r>
              <a:rPr sz="1000" b="1" i="1" dirty="0">
                <a:latin typeface="Calibri"/>
                <a:cs typeface="Calibri"/>
              </a:rPr>
              <a:t> </a:t>
            </a:r>
            <a:r>
              <a:rPr sz="1000" b="1" i="1" spc="-5" dirty="0">
                <a:latin typeface="Calibri"/>
                <a:cs typeface="Calibri"/>
              </a:rPr>
              <a:t>be</a:t>
            </a:r>
            <a:r>
              <a:rPr sz="1000" b="1" i="1" dirty="0">
                <a:latin typeface="Calibri"/>
                <a:cs typeface="Calibri"/>
              </a:rPr>
              <a:t> </a:t>
            </a:r>
            <a:r>
              <a:rPr sz="1000" b="1" i="1" spc="-5" dirty="0">
                <a:latin typeface="Calibri"/>
                <a:cs typeface="Calibri"/>
              </a:rPr>
              <a:t>demonstrated</a:t>
            </a:r>
            <a:r>
              <a:rPr sz="1000" b="1" i="1" dirty="0">
                <a:latin typeface="Calibri"/>
                <a:cs typeface="Calibri"/>
              </a:rPr>
              <a:t> </a:t>
            </a:r>
            <a:r>
              <a:rPr sz="1000" b="1" i="1" spc="-5" dirty="0">
                <a:latin typeface="Calibri"/>
                <a:cs typeface="Calibri"/>
              </a:rPr>
              <a:t>f</a:t>
            </a:r>
            <a:r>
              <a:rPr sz="1000" b="1" i="1" dirty="0">
                <a:latin typeface="Calibri"/>
                <a:cs typeface="Calibri"/>
              </a:rPr>
              <a:t>o</a:t>
            </a:r>
            <a:r>
              <a:rPr sz="1000" b="1" i="1" spc="-5" dirty="0">
                <a:latin typeface="Calibri"/>
                <a:cs typeface="Calibri"/>
              </a:rPr>
              <a:t>r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through</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combinat</a:t>
            </a:r>
            <a:r>
              <a:rPr sz="1000" b="1" i="1" dirty="0">
                <a:latin typeface="Calibri"/>
                <a:cs typeface="Calibri"/>
              </a:rPr>
              <a:t>i</a:t>
            </a:r>
            <a:r>
              <a:rPr sz="1000" b="1" i="1" spc="-10" dirty="0">
                <a:latin typeface="Calibri"/>
                <a:cs typeface="Calibri"/>
              </a:rPr>
              <a:t>on</a:t>
            </a:r>
            <a:r>
              <a:rPr sz="1000" b="1" i="1" dirty="0">
                <a:latin typeface="Calibri"/>
                <a:cs typeface="Calibri"/>
              </a:rPr>
              <a:t> </a:t>
            </a:r>
            <a:r>
              <a:rPr sz="1000" b="1" i="1" spc="-5" dirty="0">
                <a:latin typeface="Calibri"/>
                <a:cs typeface="Calibri"/>
              </a:rPr>
              <a:t>of sk</a:t>
            </a:r>
            <a:r>
              <a:rPr sz="1000" b="1" i="1" spc="-10" dirty="0">
                <a:latin typeface="Calibri"/>
                <a:cs typeface="Calibri"/>
              </a:rPr>
              <a:t>il</a:t>
            </a:r>
            <a:r>
              <a:rPr sz="1000" b="1" i="1" spc="-5" dirty="0">
                <a:latin typeface="Calibri"/>
                <a:cs typeface="Calibri"/>
              </a:rPr>
              <a:t>l</a:t>
            </a:r>
            <a:r>
              <a:rPr sz="1000" b="1" i="1" spc="-10" dirty="0">
                <a:latin typeface="Calibri"/>
                <a:cs typeface="Calibri"/>
              </a:rPr>
              <a:t> </a:t>
            </a:r>
            <a:r>
              <a:rPr sz="1000" b="1" i="1" dirty="0">
                <a:latin typeface="Calibri"/>
                <a:cs typeface="Calibri"/>
              </a:rPr>
              <a:t>s</a:t>
            </a:r>
            <a:r>
              <a:rPr sz="1000" b="1" i="1" spc="-5" dirty="0">
                <a:latin typeface="Calibri"/>
                <a:cs typeface="Calibri"/>
              </a:rPr>
              <a:t>ta</a:t>
            </a:r>
            <a:r>
              <a:rPr sz="1000" b="1" i="1" spc="-10" dirty="0">
                <a:latin typeface="Calibri"/>
                <a:cs typeface="Calibri"/>
              </a:rPr>
              <a:t>ti</a:t>
            </a:r>
            <a:r>
              <a:rPr sz="1000" b="1" i="1" spc="-5" dirty="0">
                <a:latin typeface="Calibri"/>
                <a:cs typeface="Calibri"/>
              </a:rPr>
              <a:t>ons,</a:t>
            </a:r>
            <a:r>
              <a:rPr sz="1000" b="1" i="1" spc="-10" dirty="0">
                <a:latin typeface="Calibri"/>
                <a:cs typeface="Calibri"/>
              </a:rPr>
              <a:t> </a:t>
            </a:r>
            <a:r>
              <a:rPr sz="1000" b="1" i="1" spc="-5" dirty="0">
                <a:latin typeface="Calibri"/>
                <a:cs typeface="Calibri"/>
              </a:rPr>
              <a:t>ca</a:t>
            </a:r>
            <a:r>
              <a:rPr sz="1000" b="1" i="1" dirty="0">
                <a:latin typeface="Calibri"/>
                <a:cs typeface="Calibri"/>
              </a:rPr>
              <a:t>s</a:t>
            </a:r>
            <a:r>
              <a:rPr sz="1000" b="1" i="1" spc="-5" dirty="0">
                <a:latin typeface="Calibri"/>
                <a:cs typeface="Calibri"/>
              </a:rPr>
              <a:t>e</a:t>
            </a:r>
            <a:r>
              <a:rPr sz="1000" b="1" i="1" dirty="0">
                <a:latin typeface="Calibri"/>
                <a:cs typeface="Calibri"/>
              </a:rPr>
              <a:t> </a:t>
            </a:r>
            <a:r>
              <a:rPr sz="1000" b="1" i="1" spc="-5" dirty="0">
                <a:latin typeface="Calibri"/>
                <a:cs typeface="Calibri"/>
              </a:rPr>
              <a:t>scenar</a:t>
            </a:r>
            <a:r>
              <a:rPr sz="1000" b="1" i="1" spc="-15" dirty="0">
                <a:latin typeface="Calibri"/>
                <a:cs typeface="Calibri"/>
              </a:rPr>
              <a:t>i</a:t>
            </a:r>
            <a:r>
              <a:rPr sz="1000" b="1" i="1" spc="-5" dirty="0">
                <a:latin typeface="Calibri"/>
                <a:cs typeface="Calibri"/>
              </a:rPr>
              <a:t>os</a:t>
            </a:r>
            <a:r>
              <a:rPr sz="1000" b="1" i="1" spc="15" dirty="0">
                <a:latin typeface="Calibri"/>
                <a:cs typeface="Calibri"/>
              </a:rPr>
              <a:t> </a:t>
            </a:r>
            <a:r>
              <a:rPr sz="1000" b="1" i="1" spc="-10" dirty="0">
                <a:latin typeface="Calibri"/>
                <a:cs typeface="Calibri"/>
              </a:rPr>
              <a:t>&amp; </a:t>
            </a:r>
            <a:r>
              <a:rPr sz="1000" b="1" i="1" dirty="0">
                <a:latin typeface="Calibri"/>
                <a:cs typeface="Calibri"/>
              </a:rPr>
              <a:t>s</a:t>
            </a:r>
            <a:r>
              <a:rPr sz="1000" b="1" i="1" spc="-10" dirty="0">
                <a:latin typeface="Calibri"/>
                <a:cs typeface="Calibri"/>
              </a:rPr>
              <a:t>imulat</a:t>
            </a:r>
            <a:r>
              <a:rPr sz="1000" b="1" i="1" dirty="0">
                <a:latin typeface="Calibri"/>
                <a:cs typeface="Calibri"/>
              </a:rPr>
              <a:t>i</a:t>
            </a:r>
            <a:r>
              <a:rPr sz="1000" b="1" i="1" spc="-5" dirty="0">
                <a:latin typeface="Calibri"/>
                <a:cs typeface="Calibri"/>
              </a:rPr>
              <a:t>ons,</a:t>
            </a:r>
            <a:r>
              <a:rPr sz="1000" b="1" i="1" spc="5" dirty="0">
                <a:latin typeface="Calibri"/>
                <a:cs typeface="Calibri"/>
              </a:rPr>
              <a:t> </a:t>
            </a:r>
            <a:r>
              <a:rPr sz="1000" b="1" i="1" spc="-10" dirty="0">
                <a:latin typeface="Calibri"/>
                <a:cs typeface="Calibri"/>
              </a:rPr>
              <a:t>&amp; </a:t>
            </a:r>
            <a:r>
              <a:rPr sz="1000" b="1" i="1" spc="-5" dirty="0">
                <a:latin typeface="Calibri"/>
                <a:cs typeface="Calibri"/>
              </a:rPr>
              <a:t>rea</a:t>
            </a:r>
            <a:r>
              <a:rPr sz="1000" b="1" i="1" spc="25" dirty="0">
                <a:latin typeface="Calibri"/>
                <a:cs typeface="Calibri"/>
              </a:rPr>
              <a:t>l</a:t>
            </a:r>
            <a:r>
              <a:rPr sz="1000" b="1" i="1" dirty="0">
                <a:latin typeface="Calibri"/>
                <a:cs typeface="Calibri"/>
              </a:rPr>
              <a:t>-</a:t>
            </a:r>
            <a:r>
              <a:rPr sz="1000" b="1" i="1" spc="-10" dirty="0">
                <a:latin typeface="Calibri"/>
                <a:cs typeface="Calibri"/>
              </a:rPr>
              <a:t>li</a:t>
            </a:r>
            <a:r>
              <a:rPr sz="1000" b="1" i="1" spc="-5" dirty="0">
                <a:latin typeface="Calibri"/>
                <a:cs typeface="Calibri"/>
              </a:rPr>
              <a:t>fe</a:t>
            </a:r>
            <a:r>
              <a:rPr sz="1000" b="1" i="1" dirty="0">
                <a:latin typeface="Calibri"/>
                <a:cs typeface="Calibri"/>
              </a:rPr>
              <a:t> </a:t>
            </a:r>
            <a:r>
              <a:rPr sz="1000" b="1" i="1" spc="-10" dirty="0">
                <a:latin typeface="Calibri"/>
                <a:cs typeface="Calibri"/>
              </a:rPr>
              <a:t>fi</a:t>
            </a:r>
            <a:r>
              <a:rPr sz="1000" b="1" i="1" dirty="0">
                <a:latin typeface="Calibri"/>
                <a:cs typeface="Calibri"/>
              </a:rPr>
              <a:t>el</a:t>
            </a:r>
            <a:r>
              <a:rPr sz="1000" b="1" i="1" spc="-10" dirty="0">
                <a:latin typeface="Calibri"/>
                <a:cs typeface="Calibri"/>
              </a:rPr>
              <a:t>d</a:t>
            </a:r>
            <a:r>
              <a:rPr sz="1000" b="1" i="1" spc="-5" dirty="0">
                <a:latin typeface="Calibri"/>
                <a:cs typeface="Calibri"/>
              </a:rPr>
              <a:t> ob</a:t>
            </a:r>
            <a:r>
              <a:rPr sz="1000" b="1" i="1" dirty="0">
                <a:latin typeface="Calibri"/>
                <a:cs typeface="Calibri"/>
              </a:rPr>
              <a:t>s</a:t>
            </a:r>
            <a:r>
              <a:rPr sz="1000" b="1" i="1" spc="-5" dirty="0">
                <a:latin typeface="Calibri"/>
                <a:cs typeface="Calibri"/>
              </a:rPr>
              <a:t>erva</a:t>
            </a:r>
            <a:r>
              <a:rPr sz="1000" b="1" i="1" spc="-10" dirty="0">
                <a:latin typeface="Calibri"/>
                <a:cs typeface="Calibri"/>
              </a:rPr>
              <a:t>ti</a:t>
            </a:r>
            <a:r>
              <a:rPr sz="1000" b="1" i="1" spc="-5" dirty="0">
                <a:latin typeface="Calibri"/>
                <a:cs typeface="Calibri"/>
              </a:rPr>
              <a:t>ons</a:t>
            </a:r>
            <a:r>
              <a:rPr sz="1000" b="1" i="1" dirty="0">
                <a:latin typeface="Calibri"/>
                <a:cs typeface="Calibri"/>
              </a:rPr>
              <a:t> </a:t>
            </a:r>
            <a:r>
              <a:rPr sz="1000" b="1" i="1" spc="-10" dirty="0">
                <a:latin typeface="Calibri"/>
                <a:cs typeface="Calibri"/>
              </a:rPr>
              <a:t>wi</a:t>
            </a:r>
            <a:r>
              <a:rPr sz="1000" b="1" i="1" spc="-5" dirty="0">
                <a:latin typeface="Calibri"/>
                <a:cs typeface="Calibri"/>
              </a:rPr>
              <a:t>th</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frequency of at</a:t>
            </a:r>
            <a:r>
              <a:rPr sz="1000" b="1" i="1" dirty="0">
                <a:latin typeface="Calibri"/>
                <a:cs typeface="Calibri"/>
              </a:rPr>
              <a:t> </a:t>
            </a:r>
            <a:r>
              <a:rPr sz="1000" b="1" i="1" spc="-5" dirty="0">
                <a:latin typeface="Calibri"/>
                <a:cs typeface="Calibri"/>
              </a:rPr>
              <a:t>lea</a:t>
            </a:r>
            <a:r>
              <a:rPr sz="1000" b="1" i="1" dirty="0">
                <a:latin typeface="Calibri"/>
                <a:cs typeface="Calibri"/>
              </a:rPr>
              <a:t>s</a:t>
            </a:r>
            <a:r>
              <a:rPr sz="1000" b="1" i="1" spc="-5" dirty="0">
                <a:latin typeface="Calibri"/>
                <a:cs typeface="Calibri"/>
              </a:rPr>
              <a:t>t</a:t>
            </a:r>
            <a:r>
              <a:rPr sz="1000" b="1" i="1" dirty="0">
                <a:latin typeface="Calibri"/>
                <a:cs typeface="Calibri"/>
              </a:rPr>
              <a:t> </a:t>
            </a:r>
            <a:r>
              <a:rPr sz="1000" b="1" i="1" spc="-10" dirty="0">
                <a:latin typeface="Calibri"/>
                <a:cs typeface="Calibri"/>
              </a:rPr>
              <a:t>twi</a:t>
            </a:r>
            <a:r>
              <a:rPr sz="1000" b="1" i="1" spc="-5" dirty="0">
                <a:latin typeface="Calibri"/>
                <a:cs typeface="Calibri"/>
              </a:rPr>
              <a:t>ce</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year</a:t>
            </a:r>
            <a:r>
              <a:rPr sz="1000" b="1" i="1" spc="5" dirty="0">
                <a:latin typeface="Calibri"/>
                <a:cs typeface="Calibri"/>
              </a:rPr>
              <a:t>.</a:t>
            </a:r>
            <a:r>
              <a:rPr sz="975" b="1" i="1" baseline="38461" dirty="0">
                <a:latin typeface="Calibri"/>
                <a:cs typeface="Calibri"/>
              </a:rPr>
              <a:t>3-</a:t>
            </a:r>
            <a:r>
              <a:rPr sz="975" b="1" i="1" spc="-7" baseline="38461" dirty="0">
                <a:latin typeface="Calibri"/>
                <a:cs typeface="Calibri"/>
              </a:rPr>
              <a:t>4</a:t>
            </a:r>
            <a:endParaRPr sz="975" baseline="38461" dirty="0">
              <a:latin typeface="Calibri"/>
              <a:cs typeface="Calibri"/>
            </a:endParaRPr>
          </a:p>
          <a:p>
            <a:pPr marL="126991" indent="-114292">
              <a:spcBef>
                <a:spcPts val="850"/>
              </a:spcBef>
              <a:buClr>
                <a:srgbClr val="204567"/>
              </a:buClr>
              <a:buFont typeface="Calibri"/>
              <a:buAutoNum type="arabicPeriod"/>
              <a:tabLst>
                <a:tab pos="126991" algn="l"/>
              </a:tabLst>
            </a:pPr>
            <a:r>
              <a:rPr sz="650" spc="-5" dirty="0">
                <a:solidFill>
                  <a:srgbClr val="204567"/>
                </a:solidFill>
                <a:latin typeface="Calibri"/>
                <a:cs typeface="Calibri"/>
              </a:rPr>
              <a:t>Lammers,</a:t>
            </a:r>
            <a:r>
              <a:rPr sz="650" spc="-10" dirty="0">
                <a:solidFill>
                  <a:srgbClr val="204567"/>
                </a:solidFill>
                <a:latin typeface="Calibri"/>
                <a:cs typeface="Calibri"/>
              </a:rPr>
              <a:t> R</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L.,</a:t>
            </a:r>
            <a:r>
              <a:rPr sz="650" dirty="0">
                <a:solidFill>
                  <a:srgbClr val="204567"/>
                </a:solidFill>
                <a:latin typeface="Calibri"/>
                <a:cs typeface="Calibri"/>
              </a:rPr>
              <a:t> B</a:t>
            </a:r>
            <a:r>
              <a:rPr sz="650" spc="-15" dirty="0">
                <a:solidFill>
                  <a:srgbClr val="204567"/>
                </a:solidFill>
                <a:latin typeface="Calibri"/>
                <a:cs typeface="Calibri"/>
              </a:rPr>
              <a:t>y</a:t>
            </a:r>
            <a:r>
              <a:rPr sz="650" spc="-5" dirty="0">
                <a:solidFill>
                  <a:srgbClr val="204567"/>
                </a:solidFill>
                <a:latin typeface="Calibri"/>
                <a:cs typeface="Calibri"/>
              </a:rPr>
              <a:t>r</a:t>
            </a:r>
            <a:r>
              <a:rPr sz="650" dirty="0">
                <a:solidFill>
                  <a:srgbClr val="204567"/>
                </a:solidFill>
                <a:latin typeface="Calibri"/>
                <a:cs typeface="Calibri"/>
              </a:rPr>
              <a:t>w</a:t>
            </a:r>
            <a:r>
              <a:rPr sz="650" spc="-5" dirty="0">
                <a:solidFill>
                  <a:srgbClr val="204567"/>
                </a:solidFill>
                <a:latin typeface="Calibri"/>
                <a:cs typeface="Calibri"/>
              </a:rPr>
              <a:t>a,</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J</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Fa</a:t>
            </a:r>
            <a:r>
              <a:rPr sz="650" spc="-10" dirty="0">
                <a:solidFill>
                  <a:srgbClr val="204567"/>
                </a:solidFill>
                <a:latin typeface="Calibri"/>
                <a:cs typeface="Calibri"/>
              </a:rPr>
              <a:t>l</a:t>
            </a:r>
            <a:r>
              <a:rPr sz="650" spc="-5" dirty="0">
                <a:solidFill>
                  <a:srgbClr val="204567"/>
                </a:solidFill>
                <a:latin typeface="Calibri"/>
                <a:cs typeface="Calibri"/>
              </a:rPr>
              <a:t>e</a:t>
            </a:r>
            <a:r>
              <a:rPr sz="650" dirty="0">
                <a:solidFill>
                  <a:srgbClr val="204567"/>
                </a:solidFill>
                <a:latin typeface="Calibri"/>
                <a:cs typeface="Calibri"/>
              </a:rPr>
              <a:t>s</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W.</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&amp; </a:t>
            </a:r>
            <a:r>
              <a:rPr sz="650" spc="5" dirty="0">
                <a:solidFill>
                  <a:srgbClr val="204567"/>
                </a:solidFill>
                <a:latin typeface="Calibri"/>
                <a:cs typeface="Calibri"/>
              </a:rPr>
              <a:t>H</a:t>
            </a:r>
            <a:r>
              <a:rPr sz="650" spc="-5" dirty="0">
                <a:solidFill>
                  <a:srgbClr val="204567"/>
                </a:solidFill>
                <a:latin typeface="Calibri"/>
                <a:cs typeface="Calibri"/>
              </a:rPr>
              <a:t>a</a:t>
            </a:r>
            <a:r>
              <a:rPr sz="650" spc="-10" dirty="0">
                <a:solidFill>
                  <a:srgbClr val="204567"/>
                </a:solidFill>
                <a:latin typeface="Calibri"/>
                <a:cs typeface="Calibri"/>
              </a:rPr>
              <a:t>l</a:t>
            </a:r>
            <a:r>
              <a:rPr sz="650" spc="-5" dirty="0">
                <a:solidFill>
                  <a:srgbClr val="204567"/>
                </a:solidFill>
                <a:latin typeface="Calibri"/>
                <a:cs typeface="Calibri"/>
              </a:rPr>
              <a:t>e,</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20</a:t>
            </a:r>
            <a:r>
              <a:rPr sz="650" dirty="0">
                <a:solidFill>
                  <a:srgbClr val="204567"/>
                </a:solidFill>
                <a:latin typeface="Calibri"/>
                <a:cs typeface="Calibri"/>
              </a:rPr>
              <a:t>0</a:t>
            </a:r>
            <a:r>
              <a:rPr sz="650" spc="5" dirty="0">
                <a:solidFill>
                  <a:srgbClr val="204567"/>
                </a:solidFill>
                <a:latin typeface="Calibri"/>
                <a:cs typeface="Calibri"/>
              </a:rPr>
              <a:t>9</a:t>
            </a:r>
            <a:r>
              <a:rPr sz="650" b="1" i="1" spc="-5" dirty="0">
                <a:solidFill>
                  <a:schemeClr val="accent6"/>
                </a:solidFill>
                <a:latin typeface="Calibri"/>
                <a:cs typeface="Calibri"/>
              </a:rPr>
              <a:t>).</a:t>
            </a:r>
            <a:r>
              <a:rPr sz="650" b="1" i="1" spc="5"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10" dirty="0">
                <a:solidFill>
                  <a:schemeClr val="accent6"/>
                </a:solidFill>
                <a:latin typeface="Calibri"/>
                <a:cs typeface="Calibri"/>
              </a:rPr>
              <a:t>im</a:t>
            </a:r>
            <a:r>
              <a:rPr sz="650" u="sng" spc="-145" dirty="0">
                <a:solidFill>
                  <a:schemeClr val="accent6"/>
                </a:solidFill>
                <a:latin typeface="Calibri"/>
                <a:cs typeface="Calibri"/>
              </a:rPr>
              <a:t> </a:t>
            </a:r>
            <a:r>
              <a:rPr sz="650" u="sng" spc="-10" dirty="0">
                <a:solidFill>
                  <a:schemeClr val="accent6"/>
                </a:solidFill>
                <a:latin typeface="Calibri"/>
                <a:cs typeface="Calibri"/>
              </a:rPr>
              <a:t>ul</a:t>
            </a:r>
            <a:r>
              <a:rPr sz="650" u="sng" spc="-5" dirty="0">
                <a:solidFill>
                  <a:schemeClr val="accent6"/>
                </a:solidFill>
                <a:latin typeface="Calibri"/>
                <a:cs typeface="Calibri"/>
              </a:rPr>
              <a:t>ati</a:t>
            </a:r>
            <a:r>
              <a:rPr sz="650" u="sng" spc="-14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dirty="0">
                <a:solidFill>
                  <a:schemeClr val="accent6"/>
                </a:solidFill>
                <a:latin typeface="Calibri"/>
                <a:cs typeface="Calibri"/>
              </a:rPr>
              <a:t>-</a:t>
            </a:r>
            <a:r>
              <a:rPr sz="650" u="sng" spc="-10" dirty="0">
                <a:solidFill>
                  <a:schemeClr val="accent6"/>
                </a:solidFill>
                <a:latin typeface="Calibri"/>
                <a:cs typeface="Calibri"/>
              </a:rPr>
              <a:t>b</a:t>
            </a:r>
            <a:r>
              <a:rPr sz="650" u="sng" spc="-5" dirty="0">
                <a:solidFill>
                  <a:schemeClr val="accent6"/>
                </a:solidFill>
                <a:latin typeface="Calibri"/>
                <a:cs typeface="Calibri"/>
              </a:rPr>
              <a:t>ased</a:t>
            </a:r>
            <a:r>
              <a:rPr sz="650" u="sng" spc="-15" dirty="0">
                <a:solidFill>
                  <a:schemeClr val="accent6"/>
                </a:solidFill>
                <a:latin typeface="Calibri"/>
                <a:cs typeface="Calibri"/>
              </a:rPr>
              <a:t> </a:t>
            </a:r>
            <a:r>
              <a:rPr sz="650" u="sng" spc="-5" dirty="0">
                <a:solidFill>
                  <a:schemeClr val="accent6"/>
                </a:solidFill>
                <a:latin typeface="Calibri"/>
                <a:cs typeface="Calibri"/>
              </a:rPr>
              <a:t>A</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5" dirty="0">
                <a:solidFill>
                  <a:schemeClr val="accent6"/>
                </a:solidFill>
                <a:latin typeface="Calibri"/>
                <a:cs typeface="Calibri"/>
              </a:rPr>
              <a:t>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t</a:t>
            </a:r>
            <a:r>
              <a:rPr sz="650" u="sng" spc="-1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f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5" dirty="0">
                <a:solidFill>
                  <a:schemeClr val="accent6"/>
                </a:solidFill>
                <a:latin typeface="Calibri"/>
                <a:cs typeface="Calibri"/>
              </a:rPr>
              <a:t>Pa</a:t>
            </a:r>
            <a:r>
              <a:rPr sz="650" u="sng" spc="-150" dirty="0">
                <a:solidFill>
                  <a:schemeClr val="accent6"/>
                </a:solidFill>
                <a:latin typeface="Calibri"/>
                <a:cs typeface="Calibri"/>
              </a:rPr>
              <a:t> </a:t>
            </a:r>
            <a:r>
              <a:rPr sz="650" u="sng" spc="-5" dirty="0">
                <a:solidFill>
                  <a:schemeClr val="accent6"/>
                </a:solidFill>
                <a:latin typeface="Calibri"/>
                <a:cs typeface="Calibri"/>
              </a:rPr>
              <a:t>ra</a:t>
            </a:r>
            <a:r>
              <a:rPr sz="650" u="sng" spc="-150" dirty="0">
                <a:solidFill>
                  <a:schemeClr val="accent6"/>
                </a:solidFill>
                <a:latin typeface="Calibri"/>
                <a:cs typeface="Calibri"/>
              </a:rPr>
              <a:t> </a:t>
            </a:r>
            <a:r>
              <a:rPr sz="650" u="sng" spc="-5" dirty="0">
                <a:solidFill>
                  <a:schemeClr val="accent6"/>
                </a:solidFill>
                <a:latin typeface="Calibri"/>
                <a:cs typeface="Calibri"/>
              </a:rPr>
              <a:t>me</a:t>
            </a:r>
            <a:r>
              <a:rPr sz="650" u="sng" spc="-10" dirty="0">
                <a:solidFill>
                  <a:schemeClr val="accent6"/>
                </a:solidFill>
                <a:latin typeface="Calibri"/>
                <a:cs typeface="Calibri"/>
              </a:rPr>
              <a:t>di</a:t>
            </a:r>
            <a:r>
              <a:rPr sz="650" u="sng" spc="-5" dirty="0">
                <a:solidFill>
                  <a:schemeClr val="accent6"/>
                </a:solidFill>
                <a:latin typeface="Calibri"/>
                <a:cs typeface="Calibri"/>
              </a:rPr>
              <a:t>c Ped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esu</a:t>
            </a:r>
            <a:r>
              <a:rPr sz="650" u="sng" spc="-145" dirty="0">
                <a:solidFill>
                  <a:schemeClr val="accent6"/>
                </a:solidFill>
                <a:latin typeface="Calibri"/>
                <a:cs typeface="Calibri"/>
              </a:rPr>
              <a:t> </a:t>
            </a:r>
            <a:r>
              <a:rPr sz="650" u="sng" spc="-5" dirty="0">
                <a:solidFill>
                  <a:schemeClr val="accent6"/>
                </a:solidFill>
                <a:latin typeface="Calibri"/>
                <a:cs typeface="Calibri"/>
              </a:rPr>
              <a:t>sc</a:t>
            </a:r>
            <a:r>
              <a:rPr sz="650" u="sng" spc="-10" dirty="0">
                <a:solidFill>
                  <a:schemeClr val="accent6"/>
                </a:solidFill>
                <a:latin typeface="Calibri"/>
                <a:cs typeface="Calibri"/>
              </a:rPr>
              <a:t>i</a:t>
            </a:r>
            <a:r>
              <a:rPr sz="650" u="sng" spc="-5" dirty="0">
                <a:solidFill>
                  <a:schemeClr val="accent6"/>
                </a:solidFill>
                <a:latin typeface="Calibri"/>
                <a:cs typeface="Calibri"/>
              </a:rPr>
              <a:t>tati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 S</a:t>
            </a:r>
            <a:r>
              <a:rPr sz="650" u="sng" spc="-150"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10" dirty="0">
                <a:solidFill>
                  <a:schemeClr val="accent6"/>
                </a:solidFill>
                <a:latin typeface="Calibri"/>
                <a:cs typeface="Calibri"/>
              </a:rPr>
              <a:t>il</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10" dirty="0">
                <a:solidFill>
                  <a:srgbClr val="204567"/>
                </a:solidFill>
                <a:latin typeface="Calibri"/>
                <a:cs typeface="Calibri"/>
              </a:rPr>
              <a:t> 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a:t>
            </a:r>
            <a:r>
              <a:rPr sz="650" i="1" spc="5" dirty="0">
                <a:solidFill>
                  <a:srgbClr val="204567"/>
                </a:solidFill>
                <a:latin typeface="Calibri"/>
                <a:cs typeface="Calibri"/>
              </a:rPr>
              <a:t>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1</a:t>
            </a:r>
            <a:r>
              <a:rPr sz="650" spc="-10" dirty="0">
                <a:solidFill>
                  <a:srgbClr val="204567"/>
                </a:solidFill>
                <a:latin typeface="Calibri"/>
                <a:cs typeface="Calibri"/>
              </a:rPr>
              <a:t>3</a:t>
            </a:r>
            <a:r>
              <a:rPr sz="650" dirty="0">
                <a:solidFill>
                  <a:srgbClr val="204567"/>
                </a:solidFill>
                <a:latin typeface="Calibri"/>
                <a:cs typeface="Calibri"/>
              </a:rPr>
              <a:t>(</a:t>
            </a:r>
            <a:r>
              <a:rPr sz="650" spc="-10" dirty="0">
                <a:solidFill>
                  <a:srgbClr val="204567"/>
                </a:solidFill>
                <a:latin typeface="Calibri"/>
                <a:cs typeface="Calibri"/>
              </a:rPr>
              <a:t>3)</a:t>
            </a:r>
            <a:r>
              <a:rPr sz="650" spc="-5" dirty="0">
                <a:solidFill>
                  <a:srgbClr val="204567"/>
                </a:solidFill>
                <a:latin typeface="Calibri"/>
                <a:cs typeface="Calibri"/>
              </a:rPr>
              <a:t>,</a:t>
            </a:r>
            <a:r>
              <a:rPr sz="650" dirty="0">
                <a:solidFill>
                  <a:srgbClr val="204567"/>
                </a:solidFill>
                <a:latin typeface="Calibri"/>
                <a:cs typeface="Calibri"/>
              </a:rPr>
              <a:t> 3</a:t>
            </a:r>
            <a:r>
              <a:rPr sz="650" spc="-10" dirty="0">
                <a:solidFill>
                  <a:srgbClr val="204567"/>
                </a:solidFill>
                <a:latin typeface="Calibri"/>
                <a:cs typeface="Calibri"/>
              </a:rPr>
              <a:t>4</a:t>
            </a:r>
            <a:r>
              <a:rPr sz="650" dirty="0">
                <a:solidFill>
                  <a:srgbClr val="204567"/>
                </a:solidFill>
                <a:latin typeface="Calibri"/>
                <a:cs typeface="Calibri"/>
              </a:rPr>
              <a:t>5</a:t>
            </a:r>
            <a:r>
              <a:rPr sz="650" spc="-5" dirty="0">
                <a:solidFill>
                  <a:srgbClr val="204567"/>
                </a:solidFill>
                <a:latin typeface="Calibri"/>
                <a:cs typeface="Calibri"/>
              </a:rPr>
              <a:t>–</a:t>
            </a:r>
            <a:r>
              <a:rPr sz="650" spc="-10" dirty="0">
                <a:solidFill>
                  <a:srgbClr val="204567"/>
                </a:solidFill>
                <a:latin typeface="Calibri"/>
                <a:cs typeface="Calibri"/>
              </a:rPr>
              <a:t>356.</a:t>
            </a:r>
            <a:endParaRPr sz="650" dirty="0">
              <a:latin typeface="Calibri"/>
              <a:cs typeface="Calibri"/>
            </a:endParaRPr>
          </a:p>
          <a:p>
            <a:pPr marL="126991" indent="-114292">
              <a:spcBef>
                <a:spcPts val="80"/>
              </a:spcBef>
              <a:buClr>
                <a:srgbClr val="204567"/>
              </a:buClr>
              <a:buFont typeface="Calibri"/>
              <a:buAutoNum type="arabicPeriod" startAt="2"/>
              <a:tabLst>
                <a:tab pos="126991" algn="l"/>
              </a:tabLst>
            </a:pPr>
            <a:r>
              <a:rPr sz="650" spc="-5" dirty="0">
                <a:solidFill>
                  <a:srgbClr val="204567"/>
                </a:solidFill>
                <a:latin typeface="Calibri"/>
                <a:cs typeface="Calibri"/>
              </a:rPr>
              <a:t>S</a:t>
            </a:r>
            <a:r>
              <a:rPr sz="650" spc="-10" dirty="0">
                <a:solidFill>
                  <a:srgbClr val="204567"/>
                </a:solidFill>
                <a:latin typeface="Calibri"/>
                <a:cs typeface="Calibri"/>
              </a:rPr>
              <a:t>u</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Sc</a:t>
            </a:r>
            <a:r>
              <a:rPr sz="650" dirty="0">
                <a:solidFill>
                  <a:srgbClr val="204567"/>
                </a:solidFill>
                <a:latin typeface="Calibri"/>
                <a:cs typeface="Calibri"/>
              </a:rPr>
              <a:t>h</a:t>
            </a:r>
            <a:r>
              <a:rPr sz="650" spc="-10" dirty="0">
                <a:solidFill>
                  <a:srgbClr val="204567"/>
                </a:solidFill>
                <a:latin typeface="Calibri"/>
                <a:cs typeface="Calibri"/>
              </a:rPr>
              <a:t>m</a:t>
            </a:r>
            <a:r>
              <a:rPr sz="650" spc="-15" dirty="0">
                <a:solidFill>
                  <a:srgbClr val="204567"/>
                </a:solidFill>
                <a:latin typeface="Calibri"/>
                <a:cs typeface="Calibri"/>
              </a:rPr>
              <a:t>i</a:t>
            </a:r>
            <a:r>
              <a:rPr sz="650" dirty="0">
                <a:solidFill>
                  <a:srgbClr val="204567"/>
                </a:solidFill>
                <a:latin typeface="Calibri"/>
                <a:cs typeface="Calibri"/>
              </a:rPr>
              <a:t>d</a:t>
            </a:r>
            <a:r>
              <a:rPr sz="650" spc="-5" dirty="0">
                <a:solidFill>
                  <a:srgbClr val="204567"/>
                </a:solidFill>
                <a:latin typeface="Calibri"/>
                <a:cs typeface="Calibri"/>
              </a:rPr>
              <a:t>t,</a:t>
            </a:r>
            <a:r>
              <a:rPr sz="650" dirty="0">
                <a:solidFill>
                  <a:srgbClr val="204567"/>
                </a:solidFill>
                <a:latin typeface="Calibri"/>
                <a:cs typeface="Calibri"/>
              </a:rPr>
              <a:t> </a:t>
            </a:r>
            <a:r>
              <a:rPr sz="650" spc="-10" dirty="0">
                <a:solidFill>
                  <a:srgbClr val="204567"/>
                </a:solidFill>
                <a:latin typeface="Calibri"/>
                <a:cs typeface="Calibri"/>
              </a:rPr>
              <a:t>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a:t>
            </a:r>
            <a:r>
              <a:rPr sz="650" dirty="0">
                <a:solidFill>
                  <a:srgbClr val="204567"/>
                </a:solidFill>
                <a:latin typeface="Calibri"/>
                <a:cs typeface="Calibri"/>
              </a:rPr>
              <a:t>n</a:t>
            </a:r>
            <a:r>
              <a:rPr sz="650" spc="-1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N.</a:t>
            </a:r>
            <a:r>
              <a:rPr sz="650" dirty="0">
                <a:solidFill>
                  <a:srgbClr val="204567"/>
                </a:solidFill>
                <a:latin typeface="Calibri"/>
                <a:cs typeface="Calibri"/>
              </a:rPr>
              <a:t> </a:t>
            </a:r>
            <a:r>
              <a:rPr sz="650" spc="-5" dirty="0">
                <a:solidFill>
                  <a:srgbClr val="204567"/>
                </a:solidFill>
                <a:latin typeface="Calibri"/>
                <a:cs typeface="Calibri"/>
              </a:rPr>
              <a:t>C.,</a:t>
            </a:r>
            <a:r>
              <a:rPr sz="650" dirty="0">
                <a:solidFill>
                  <a:srgbClr val="204567"/>
                </a:solidFill>
                <a:latin typeface="Calibri"/>
                <a:cs typeface="Calibri"/>
              </a:rPr>
              <a:t> </a:t>
            </a:r>
            <a:r>
              <a:rPr sz="650" spc="-5" dirty="0">
                <a:solidFill>
                  <a:srgbClr val="204567"/>
                </a:solidFill>
                <a:latin typeface="Calibri"/>
                <a:cs typeface="Calibri"/>
              </a:rPr>
              <a:t>&amp; </a:t>
            </a:r>
            <a:r>
              <a:rPr sz="650" spc="-10" dirty="0">
                <a:solidFill>
                  <a:srgbClr val="204567"/>
                </a:solidFill>
                <a:latin typeface="Calibri"/>
                <a:cs typeface="Calibri"/>
              </a:rPr>
              <a:t>Z</a:t>
            </a:r>
            <a:r>
              <a:rPr sz="650" spc="-5" dirty="0">
                <a:solidFill>
                  <a:srgbClr val="204567"/>
                </a:solidFill>
                <a:latin typeface="Calibri"/>
                <a:cs typeface="Calibri"/>
              </a:rPr>
              <a:t>ec</a:t>
            </a:r>
            <a:r>
              <a:rPr sz="650" dirty="0">
                <a:solidFill>
                  <a:srgbClr val="204567"/>
                </a:solidFill>
                <a:latin typeface="Calibri"/>
                <a:cs typeface="Calibri"/>
              </a:rPr>
              <a:t>h</a:t>
            </a:r>
            <a:r>
              <a:rPr sz="650" spc="-10" dirty="0">
                <a:solidFill>
                  <a:srgbClr val="204567"/>
                </a:solidFill>
                <a:latin typeface="Calibri"/>
                <a:cs typeface="Calibri"/>
              </a:rPr>
              <a:t>ni</a:t>
            </a:r>
            <a:r>
              <a:rPr sz="650" dirty="0">
                <a:solidFill>
                  <a:srgbClr val="204567"/>
                </a:solidFill>
                <a:latin typeface="Calibri"/>
                <a:cs typeface="Calibri"/>
              </a:rPr>
              <a:t>c</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00</a:t>
            </a:r>
            <a:r>
              <a:rPr sz="650" spc="-10" dirty="0">
                <a:solidFill>
                  <a:schemeClr val="accent6"/>
                </a:solidFill>
                <a:latin typeface="Calibri"/>
                <a:cs typeface="Calibri"/>
              </a:rPr>
              <a:t>)</a:t>
            </a:r>
            <a:r>
              <a:rPr sz="650" spc="-5" dirty="0">
                <a:solidFill>
                  <a:schemeClr val="accent6"/>
                </a:solidFill>
                <a:latin typeface="Calibri"/>
                <a:cs typeface="Calibri"/>
              </a:rPr>
              <a:t>.</a:t>
            </a:r>
            <a:r>
              <a:rPr sz="650" spc="35"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A</a:t>
            </a:r>
            <a:r>
              <a:rPr sz="650" u="sng" spc="-15"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m</a:t>
            </a:r>
            <a:r>
              <a:rPr sz="650" u="sng" spc="-145" dirty="0">
                <a:solidFill>
                  <a:schemeClr val="accent6"/>
                </a:solidFill>
                <a:latin typeface="Calibri"/>
                <a:cs typeface="Calibri"/>
              </a:rPr>
              <a:t> </a:t>
            </a:r>
            <a:r>
              <a:rPr sz="650" u="sng" spc="-10" dirty="0">
                <a:solidFill>
                  <a:schemeClr val="accent6"/>
                </a:solidFill>
                <a:latin typeface="Calibri"/>
                <a:cs typeface="Calibri"/>
              </a:rPr>
              <a:t>iz</a:t>
            </a:r>
            <a:r>
              <a:rPr sz="650" u="sng" spc="-5" dirty="0">
                <a:solidFill>
                  <a:schemeClr val="accent6"/>
                </a:solidFill>
                <a:latin typeface="Calibri"/>
                <a:cs typeface="Calibri"/>
              </a:rPr>
              <a:t>ed</a:t>
            </a:r>
            <a:r>
              <a:rPr sz="650" u="sng"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tro</a:t>
            </a:r>
            <a:r>
              <a:rPr sz="650" u="sng" spc="-145" dirty="0">
                <a:solidFill>
                  <a:schemeClr val="accent6"/>
                </a:solidFill>
                <a:latin typeface="Calibri"/>
                <a:cs typeface="Calibri"/>
              </a:rPr>
              <a:t> </a:t>
            </a:r>
            <a:r>
              <a:rPr sz="650" u="sng" spc="-10" dirty="0">
                <a:solidFill>
                  <a:schemeClr val="accent6"/>
                </a:solidFill>
                <a:latin typeface="Calibri"/>
                <a:cs typeface="Calibri"/>
              </a:rPr>
              <a:t>ll</a:t>
            </a:r>
            <a:r>
              <a:rPr sz="650" u="sng" spc="-5" dirty="0">
                <a:solidFill>
                  <a:schemeClr val="accent6"/>
                </a:solidFill>
                <a:latin typeface="Calibri"/>
                <a:cs typeface="Calibri"/>
              </a:rPr>
              <a:t>ed</a:t>
            </a:r>
            <a:r>
              <a:rPr sz="650" u="sng" dirty="0">
                <a:solidFill>
                  <a:schemeClr val="accent6"/>
                </a:solidFill>
                <a:latin typeface="Calibri"/>
                <a:cs typeface="Calibri"/>
              </a:rPr>
              <a:t> </a:t>
            </a:r>
            <a:r>
              <a:rPr sz="650" u="sng" spc="-10" dirty="0">
                <a:solidFill>
                  <a:schemeClr val="accent6"/>
                </a:solidFill>
                <a:latin typeface="Calibri"/>
                <a:cs typeface="Calibri"/>
              </a:rPr>
              <a:t>T</a:t>
            </a:r>
            <a:r>
              <a:rPr sz="650" u="sng" spc="-5" dirty="0">
                <a:solidFill>
                  <a:schemeClr val="accent6"/>
                </a:solidFill>
                <a:latin typeface="Calibri"/>
                <a:cs typeface="Calibri"/>
              </a:rPr>
              <a:t>r</a:t>
            </a:r>
            <a:r>
              <a:rPr sz="650" u="sng" spc="-10" dirty="0">
                <a:solidFill>
                  <a:schemeClr val="accent6"/>
                </a:solidFill>
                <a:latin typeface="Calibri"/>
                <a:cs typeface="Calibri"/>
              </a:rPr>
              <a:t>i</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t</a:t>
            </a:r>
            <a:r>
              <a:rPr sz="650" u="sng" spc="-145" dirty="0">
                <a:solidFill>
                  <a:schemeClr val="accent6"/>
                </a:solidFill>
                <a:latin typeface="Calibri"/>
                <a:cs typeface="Calibri"/>
              </a:rPr>
              <a:t> </a:t>
            </a:r>
            <a:r>
              <a:rPr sz="650" u="sng" spc="-5" dirty="0">
                <a:solidFill>
                  <a:schemeClr val="accent6"/>
                </a:solidFill>
                <a:latin typeface="Calibri"/>
                <a:cs typeface="Calibri"/>
              </a:rPr>
              <a:t>o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ec</a:t>
            </a:r>
            <a:r>
              <a:rPr sz="650" u="sng" spc="-150" dirty="0">
                <a:solidFill>
                  <a:schemeClr val="accent6"/>
                </a:solidFill>
                <a:latin typeface="Calibri"/>
                <a:cs typeface="Calibri"/>
              </a:rPr>
              <a:t> </a:t>
            </a:r>
            <a:r>
              <a:rPr sz="650" u="sng" spc="-5" dirty="0">
                <a:solidFill>
                  <a:schemeClr val="accent6"/>
                </a:solidFill>
                <a:latin typeface="Calibri"/>
                <a:cs typeface="Calibri"/>
              </a:rPr>
              <a:t>ay</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cq</a:t>
            </a:r>
            <a:r>
              <a:rPr sz="650" u="sng" spc="-145" dirty="0">
                <a:solidFill>
                  <a:schemeClr val="accent6"/>
                </a:solidFill>
                <a:latin typeface="Calibri"/>
                <a:cs typeface="Calibri"/>
              </a:rPr>
              <a:t> </a:t>
            </a:r>
            <a:r>
              <a:rPr sz="650" u="sng" spc="-10" dirty="0">
                <a:solidFill>
                  <a:schemeClr val="accent6"/>
                </a:solidFill>
                <a:latin typeface="Calibri"/>
                <a:cs typeface="Calibri"/>
              </a:rPr>
              <a:t>ui</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dirty="0">
                <a:solidFill>
                  <a:schemeClr val="accent6"/>
                </a:solidFill>
                <a:latin typeface="Calibri"/>
                <a:cs typeface="Calibri"/>
              </a:rPr>
              <a:t> </a:t>
            </a:r>
            <a:r>
              <a:rPr sz="650" u="sng" spc="-5" dirty="0">
                <a:solidFill>
                  <a:schemeClr val="accent6"/>
                </a:solidFill>
                <a:latin typeface="Calibri"/>
                <a:cs typeface="Calibri"/>
              </a:rPr>
              <a:t>Kn</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w</a:t>
            </a:r>
            <a:r>
              <a:rPr sz="650" u="sng" spc="-150"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ed</a:t>
            </a:r>
            <a:r>
              <a:rPr sz="650" u="sng" spc="-145" dirty="0">
                <a:solidFill>
                  <a:schemeClr val="accent6"/>
                </a:solidFill>
                <a:latin typeface="Calibri"/>
                <a:cs typeface="Calibri"/>
              </a:rPr>
              <a:t> </a:t>
            </a:r>
            <a:r>
              <a:rPr sz="650" u="sng" spc="-15" dirty="0">
                <a:solidFill>
                  <a:schemeClr val="accent6"/>
                </a:solidFill>
                <a:latin typeface="Calibri"/>
                <a:cs typeface="Calibri"/>
              </a:rPr>
              <a:t>g</a:t>
            </a:r>
            <a:r>
              <a:rPr sz="650" u="sng" spc="-5" dirty="0">
                <a:solidFill>
                  <a:schemeClr val="accent6"/>
                </a:solidFill>
                <a:latin typeface="Calibri"/>
                <a:cs typeface="Calibri"/>
              </a:rPr>
              <a:t>e A</a:t>
            </a:r>
            <a:r>
              <a:rPr sz="650" u="sng" spc="-145" dirty="0">
                <a:solidFill>
                  <a:schemeClr val="accent6"/>
                </a:solidFill>
                <a:latin typeface="Calibri"/>
                <a:cs typeface="Calibri"/>
              </a:rPr>
              <a:t> </a:t>
            </a:r>
            <a:r>
              <a:rPr sz="650" u="sng" spc="-5" dirty="0">
                <a:solidFill>
                  <a:schemeClr val="accent6"/>
                </a:solidFill>
                <a:latin typeface="Calibri"/>
                <a:cs typeface="Calibri"/>
              </a:rPr>
              <a:t>mo</a:t>
            </a:r>
            <a:r>
              <a:rPr sz="650" u="sng" spc="-15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P</a:t>
            </a:r>
            <a:r>
              <a:rPr sz="650" u="sng" spc="-140" dirty="0">
                <a:solidFill>
                  <a:schemeClr val="accent6"/>
                </a:solidFill>
                <a:latin typeface="Calibri"/>
                <a:cs typeface="Calibri"/>
              </a:rPr>
              <a:t> </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ame</a:t>
            </a:r>
            <a:r>
              <a:rPr sz="650" u="sng" spc="-10" dirty="0">
                <a:solidFill>
                  <a:schemeClr val="accent6"/>
                </a:solidFill>
                <a:latin typeface="Calibri"/>
                <a:cs typeface="Calibri"/>
              </a:rPr>
              <a:t>di</a:t>
            </a:r>
            <a:r>
              <a:rPr sz="650" u="sng" spc="-5" dirty="0">
                <a:solidFill>
                  <a:schemeClr val="accent6"/>
                </a:solidFill>
                <a:latin typeface="Calibri"/>
                <a:cs typeface="Calibri"/>
              </a:rPr>
              <a:t>cs C</a:t>
            </a:r>
            <a:r>
              <a:rPr sz="650" u="sng" spc="-14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mp</a:t>
            </a:r>
            <a:r>
              <a:rPr sz="650" u="sng" spc="-150"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etin</a:t>
            </a:r>
            <a:r>
              <a:rPr sz="650" u="sng" spc="-145" dirty="0">
                <a:solidFill>
                  <a:schemeClr val="accent6"/>
                </a:solidFill>
                <a:latin typeface="Calibri"/>
                <a:cs typeface="Calibri"/>
              </a:rPr>
              <a:t> </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a Pe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atr</a:t>
            </a:r>
            <a:r>
              <a:rPr sz="650" u="sng" spc="-14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 </a:t>
            </a:r>
            <a:r>
              <a:rPr sz="650" u="sng" spc="-10" dirty="0">
                <a:solidFill>
                  <a:schemeClr val="accent6"/>
                </a:solidFill>
                <a:latin typeface="Calibri"/>
                <a:cs typeface="Calibri"/>
              </a:rPr>
              <a:t>R</a:t>
            </a:r>
            <a:r>
              <a:rPr sz="650" u="sng" spc="-5" dirty="0">
                <a:solidFill>
                  <a:schemeClr val="accent6"/>
                </a:solidFill>
                <a:latin typeface="Calibri"/>
                <a:cs typeface="Calibri"/>
              </a:rPr>
              <a:t>es</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sc</a:t>
            </a:r>
            <a:r>
              <a:rPr sz="650" u="sng" spc="-10" dirty="0">
                <a:solidFill>
                  <a:schemeClr val="accent6"/>
                </a:solidFill>
                <a:latin typeface="Calibri"/>
                <a:cs typeface="Calibri"/>
              </a:rPr>
              <a:t>i</a:t>
            </a:r>
            <a:r>
              <a:rPr sz="650" u="sng" spc="-5" dirty="0">
                <a:solidFill>
                  <a:schemeClr val="accent6"/>
                </a:solidFill>
                <a:latin typeface="Calibri"/>
                <a:cs typeface="Calibri"/>
              </a:rPr>
              <a:t>ta</a:t>
            </a:r>
            <a:r>
              <a:rPr sz="650" u="sng" spc="-140" dirty="0">
                <a:solidFill>
                  <a:schemeClr val="accent6"/>
                </a:solidFill>
                <a:latin typeface="Calibri"/>
                <a:cs typeface="Calibri"/>
              </a:rPr>
              <a:t> </a:t>
            </a:r>
            <a:r>
              <a:rPr sz="650" u="sng" spc="-5" dirty="0">
                <a:solidFill>
                  <a:schemeClr val="accent6"/>
                </a:solidFill>
                <a:latin typeface="Calibri"/>
                <a:cs typeface="Calibri"/>
              </a:rPr>
              <a:t>tio</a:t>
            </a:r>
            <a:r>
              <a:rPr sz="650" u="sng" spc="-150" dirty="0">
                <a:solidFill>
                  <a:schemeClr val="accent6"/>
                </a:solidFill>
                <a:latin typeface="Calibri"/>
                <a:cs typeface="Calibri"/>
              </a:rPr>
              <a:t> </a:t>
            </a:r>
            <a:r>
              <a:rPr sz="650" u="sng" spc="-5" dirty="0">
                <a:solidFill>
                  <a:schemeClr val="accent6"/>
                </a:solidFill>
                <a:latin typeface="Calibri"/>
                <a:cs typeface="Calibri"/>
              </a:rPr>
              <a:t>n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u</a:t>
            </a:r>
            <a:r>
              <a:rPr sz="650" u="sng" spc="-5" dirty="0">
                <a:solidFill>
                  <a:schemeClr val="accent6"/>
                </a:solidFill>
                <a:latin typeface="Calibri"/>
                <a:cs typeface="Calibri"/>
              </a:rPr>
              <a:t>rse</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dirty="0">
                <a:solidFill>
                  <a:srgbClr val="204567"/>
                </a:solidFill>
                <a:latin typeface="Calibri"/>
                <a:cs typeface="Calibri"/>
              </a:rPr>
              <a:t>A</a:t>
            </a:r>
            <a:r>
              <a:rPr sz="650" i="1" spc="-15" dirty="0">
                <a:solidFill>
                  <a:srgbClr val="204567"/>
                </a:solidFill>
                <a:latin typeface="Calibri"/>
                <a:cs typeface="Calibri"/>
              </a:rPr>
              <a:t>c</a:t>
            </a:r>
            <a:r>
              <a:rPr sz="650" i="1" spc="-5" dirty="0">
                <a:solidFill>
                  <a:srgbClr val="204567"/>
                </a:solidFill>
                <a:latin typeface="Calibri"/>
                <a:cs typeface="Calibri"/>
              </a:rPr>
              <a:t>adem</a:t>
            </a:r>
            <a:r>
              <a:rPr sz="650" i="1" spc="-10" dirty="0">
                <a:solidFill>
                  <a:srgbClr val="204567"/>
                </a:solidFill>
                <a:latin typeface="Calibri"/>
                <a:cs typeface="Calibri"/>
              </a:rPr>
              <a:t>i</a:t>
            </a:r>
            <a:r>
              <a:rPr sz="650" i="1" spc="-5" dirty="0">
                <a:solidFill>
                  <a:srgbClr val="204567"/>
                </a:solidFill>
                <a:latin typeface="Calibri"/>
                <a:cs typeface="Calibri"/>
              </a:rPr>
              <a:t>c</a:t>
            </a:r>
            <a:r>
              <a:rPr sz="650" i="1" dirty="0">
                <a:solidFill>
                  <a:srgbClr val="204567"/>
                </a:solidFill>
                <a:latin typeface="Calibri"/>
                <a:cs typeface="Calibri"/>
              </a:rPr>
              <a:t> </a:t>
            </a:r>
            <a:r>
              <a:rPr sz="650" i="1" spc="-10" dirty="0">
                <a:solidFill>
                  <a:srgbClr val="204567"/>
                </a:solidFill>
                <a:latin typeface="Calibri"/>
                <a:cs typeface="Calibri"/>
              </a:rPr>
              <a:t>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5" dirty="0">
                <a:solidFill>
                  <a:srgbClr val="204567"/>
                </a:solidFill>
                <a:latin typeface="Calibri"/>
                <a:cs typeface="Calibri"/>
              </a:rPr>
              <a:t>M</a:t>
            </a:r>
            <a:r>
              <a:rPr sz="650" i="1" spc="-5" dirty="0">
                <a:solidFill>
                  <a:srgbClr val="204567"/>
                </a:solidFill>
                <a:latin typeface="Calibri"/>
                <a:cs typeface="Calibri"/>
              </a:rPr>
              <a:t>ed</a:t>
            </a:r>
            <a:r>
              <a:rPr sz="650" i="1" dirty="0">
                <a:solidFill>
                  <a:srgbClr val="204567"/>
                </a:solidFill>
                <a:latin typeface="Calibri"/>
                <a:cs typeface="Calibri"/>
              </a:rPr>
              <a:t>i</a:t>
            </a:r>
            <a:r>
              <a:rPr sz="650" i="1" spc="-15" dirty="0">
                <a:solidFill>
                  <a:srgbClr val="204567"/>
                </a:solidFill>
                <a:latin typeface="Calibri"/>
                <a:cs typeface="Calibri"/>
              </a:rPr>
              <a:t>c</a:t>
            </a:r>
            <a:r>
              <a:rPr sz="650" i="1" spc="-10" dirty="0">
                <a:solidFill>
                  <a:srgbClr val="204567"/>
                </a:solidFill>
                <a:latin typeface="Calibri"/>
                <a:cs typeface="Calibri"/>
              </a:rPr>
              <a:t>i</a:t>
            </a:r>
            <a:r>
              <a:rPr sz="650" i="1" spc="-5" dirty="0">
                <a:solidFill>
                  <a:srgbClr val="204567"/>
                </a:solidFill>
                <a:latin typeface="Calibri"/>
                <a:cs typeface="Calibri"/>
              </a:rPr>
              <a:t>n</a:t>
            </a:r>
            <a:r>
              <a:rPr sz="650" i="1"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7</a:t>
            </a:r>
            <a:r>
              <a:rPr sz="650" spc="-10" dirty="0">
                <a:solidFill>
                  <a:srgbClr val="204567"/>
                </a:solidFill>
                <a:latin typeface="Calibri"/>
                <a:cs typeface="Calibri"/>
              </a:rPr>
              <a:t>(7</a:t>
            </a:r>
            <a:r>
              <a:rPr sz="650" dirty="0">
                <a:solidFill>
                  <a:srgbClr val="204567"/>
                </a:solidFill>
                <a:latin typeface="Calibri"/>
                <a:cs typeface="Calibri"/>
              </a:rPr>
              <a: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77</a:t>
            </a:r>
            <a:r>
              <a:rPr sz="650" dirty="0">
                <a:solidFill>
                  <a:srgbClr val="204567"/>
                </a:solidFill>
                <a:latin typeface="Calibri"/>
                <a:cs typeface="Calibri"/>
              </a:rPr>
              <a:t>9-</a:t>
            </a:r>
            <a:r>
              <a:rPr sz="650" spc="-10" dirty="0">
                <a:solidFill>
                  <a:srgbClr val="204567"/>
                </a:solidFill>
                <a:latin typeface="Calibri"/>
                <a:cs typeface="Calibri"/>
              </a:rPr>
              <a:t>786.</a:t>
            </a:r>
            <a:endParaRPr sz="650" dirty="0">
              <a:latin typeface="Calibri"/>
              <a:cs typeface="Calibri"/>
            </a:endParaRPr>
          </a:p>
          <a:p>
            <a:pPr marL="126991" marR="40002" indent="-114292">
              <a:lnSpc>
                <a:spcPct val="110800"/>
              </a:lnSpc>
              <a:spcBef>
                <a:spcPts val="10"/>
              </a:spcBef>
              <a:buClr>
                <a:srgbClr val="204567"/>
              </a:buClr>
              <a:buFont typeface="Calibri"/>
              <a:buAutoNum type="arabicPeriod" startAt="3"/>
              <a:tabLst>
                <a:tab pos="126991" algn="l"/>
              </a:tabLst>
            </a:pPr>
            <a:r>
              <a:rPr sz="650" spc="-15" dirty="0">
                <a:solidFill>
                  <a:srgbClr val="204567"/>
                </a:solidFill>
                <a:latin typeface="Calibri"/>
                <a:cs typeface="Calibri"/>
              </a:rPr>
              <a:t>M</a:t>
            </a:r>
            <a:r>
              <a:rPr sz="650" spc="-10" dirty="0">
                <a:solidFill>
                  <a:srgbClr val="204567"/>
                </a:solidFill>
                <a:latin typeface="Calibri"/>
                <a:cs typeface="Calibri"/>
              </a:rPr>
              <a:t>i</a:t>
            </a:r>
            <a:r>
              <a:rPr sz="650" dirty="0">
                <a:solidFill>
                  <a:srgbClr val="204567"/>
                </a:solidFill>
                <a:latin typeface="Calibri"/>
                <a:cs typeface="Calibri"/>
              </a:rPr>
              <a:t>l</a:t>
            </a:r>
            <a:r>
              <a:rPr sz="650" spc="-10" dirty="0">
                <a:solidFill>
                  <a:srgbClr val="204567"/>
                </a:solidFill>
                <a:latin typeface="Calibri"/>
                <a:cs typeface="Calibri"/>
              </a:rPr>
              <a:t>l</a:t>
            </a:r>
            <a:r>
              <a:rPr sz="650" spc="-5" dirty="0">
                <a:solidFill>
                  <a:srgbClr val="204567"/>
                </a:solidFill>
                <a:latin typeface="Calibri"/>
                <a:cs typeface="Calibri"/>
              </a:rPr>
              <a:t>er G</a:t>
            </a:r>
            <a:r>
              <a:rPr sz="650" spc="-15" dirty="0">
                <a:solidFill>
                  <a:srgbClr val="204567"/>
                </a:solidFill>
                <a:latin typeface="Calibri"/>
                <a:cs typeface="Calibri"/>
              </a:rPr>
              <a:t>E</a:t>
            </a:r>
            <a:r>
              <a:rPr sz="650" spc="-5" dirty="0">
                <a:solidFill>
                  <a:srgbClr val="204567"/>
                </a:solidFill>
                <a:latin typeface="Calibri"/>
                <a:cs typeface="Calibri"/>
              </a:rPr>
              <a:t>.</a:t>
            </a:r>
            <a:r>
              <a:rPr sz="650" spc="15" dirty="0">
                <a:solidFill>
                  <a:srgbClr val="204567"/>
                </a:solidFill>
                <a:latin typeface="Calibri"/>
                <a:cs typeface="Calibri"/>
              </a:rPr>
              <a:t> </a:t>
            </a:r>
            <a:r>
              <a:rPr sz="650" u="sng" spc="-325" dirty="0">
                <a:solidFill>
                  <a:schemeClr val="accent6"/>
                </a:solidFill>
                <a:latin typeface="Calibri"/>
                <a:cs typeface="Calibri"/>
              </a:rPr>
              <a:t>T</a:t>
            </a:r>
            <a:r>
              <a:rPr sz="650" u="sng" spc="-5" dirty="0">
                <a:solidFill>
                  <a:schemeClr val="accent6"/>
                </a:solidFill>
                <a:latin typeface="Calibri"/>
                <a:cs typeface="Calibri"/>
              </a:rPr>
              <a:t> </a:t>
            </a:r>
            <a:r>
              <a:rPr sz="650" spc="15"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e</a:t>
            </a:r>
            <a:r>
              <a:rPr sz="650" u="sng"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45" dirty="0">
                <a:solidFill>
                  <a:schemeClr val="accent6"/>
                </a:solidFill>
                <a:latin typeface="Calibri"/>
                <a:cs typeface="Calibri"/>
              </a:rPr>
              <a:t> </a:t>
            </a:r>
            <a:r>
              <a:rPr sz="650" u="sng" spc="-5" dirty="0">
                <a:solidFill>
                  <a:schemeClr val="accent6"/>
                </a:solidFill>
                <a:latin typeface="Calibri"/>
                <a:cs typeface="Calibri"/>
              </a:rPr>
              <a:t>me</a:t>
            </a:r>
            <a:r>
              <a:rPr sz="650" u="sng" spc="-10" dirty="0">
                <a:solidFill>
                  <a:schemeClr val="accent6"/>
                </a:solidFill>
                <a:latin typeface="Calibri"/>
                <a:cs typeface="Calibri"/>
              </a:rPr>
              <a:t>n</a:t>
            </a:r>
            <a:r>
              <a:rPr sz="650" u="sng" spc="-5" dirty="0">
                <a:solidFill>
                  <a:schemeClr val="accent6"/>
                </a:solidFill>
                <a:latin typeface="Calibri"/>
                <a:cs typeface="Calibri"/>
              </a:rPr>
              <a:t>t</a:t>
            </a:r>
            <a:r>
              <a:rPr sz="650" u="sng"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5" dirty="0">
                <a:solidFill>
                  <a:schemeClr val="accent6"/>
                </a:solidFill>
                <a:latin typeface="Calibri"/>
                <a:cs typeface="Calibri"/>
              </a:rPr>
              <a:t>f</a:t>
            </a:r>
            <a:r>
              <a:rPr sz="650" u="sng" spc="-15"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10" dirty="0">
                <a:solidFill>
                  <a:schemeClr val="accent6"/>
                </a:solidFill>
                <a:latin typeface="Calibri"/>
                <a:cs typeface="Calibri"/>
              </a:rPr>
              <a:t>ini</a:t>
            </a:r>
            <a:r>
              <a:rPr sz="650" u="sng" spc="-5" dirty="0">
                <a:solidFill>
                  <a:schemeClr val="accent6"/>
                </a:solidFill>
                <a:latin typeface="Calibri"/>
                <a:cs typeface="Calibri"/>
              </a:rPr>
              <a:t>ca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s/C</a:t>
            </a:r>
            <a:r>
              <a:rPr sz="650" u="sng" spc="-150"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10" dirty="0">
                <a:solidFill>
                  <a:schemeClr val="accent6"/>
                </a:solidFill>
                <a:latin typeface="Calibri"/>
                <a:cs typeface="Calibri"/>
              </a:rPr>
              <a:t>m</a:t>
            </a:r>
            <a:r>
              <a:rPr sz="650" u="sng" spc="-15" dirty="0">
                <a:solidFill>
                  <a:schemeClr val="accent6"/>
                </a:solidFill>
                <a:latin typeface="Calibri"/>
                <a:cs typeface="Calibri"/>
              </a:rPr>
              <a:t>p</a:t>
            </a:r>
            <a:r>
              <a:rPr sz="650" u="sng" spc="-5" dirty="0">
                <a:solidFill>
                  <a:schemeClr val="accent6"/>
                </a:solidFill>
                <a:latin typeface="Calibri"/>
                <a:cs typeface="Calibri"/>
              </a:rPr>
              <a:t>ete</a:t>
            </a:r>
            <a:r>
              <a:rPr sz="650" u="sng" spc="-10" dirty="0">
                <a:solidFill>
                  <a:schemeClr val="accent6"/>
                </a:solidFill>
                <a:latin typeface="Calibri"/>
                <a:cs typeface="Calibri"/>
              </a:rPr>
              <a:t>n</a:t>
            </a:r>
            <a:r>
              <a:rPr sz="650" u="sng" spc="-5" dirty="0">
                <a:solidFill>
                  <a:schemeClr val="accent6"/>
                </a:solidFill>
                <a:latin typeface="Calibri"/>
                <a:cs typeface="Calibri"/>
              </a:rPr>
              <a:t>ce</a:t>
            </a:r>
            <a:r>
              <a:rPr sz="650" u="sng" spc="-150" dirty="0">
                <a:solidFill>
                  <a:schemeClr val="accent6"/>
                </a:solidFill>
                <a:latin typeface="Calibri"/>
                <a:cs typeface="Calibri"/>
              </a:rPr>
              <a:t> </a:t>
            </a:r>
            <a:r>
              <a:rPr sz="650" u="sng" spc="-5" dirty="0">
                <a:solidFill>
                  <a:schemeClr val="accent6"/>
                </a:solidFill>
                <a:latin typeface="Calibri"/>
                <a:cs typeface="Calibri"/>
              </a:rPr>
              <a:t>/P</a:t>
            </a:r>
            <a:r>
              <a:rPr sz="650" u="sng" spc="-150" dirty="0">
                <a:solidFill>
                  <a:schemeClr val="accent6"/>
                </a:solidFill>
                <a:latin typeface="Calibri"/>
                <a:cs typeface="Calibri"/>
              </a:rPr>
              <a:t> </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5" dirty="0">
                <a:solidFill>
                  <a:schemeClr val="accent6"/>
                </a:solidFill>
                <a:latin typeface="Calibri"/>
                <a:cs typeface="Calibri"/>
              </a:rPr>
              <a:t>f</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rma</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c</a:t>
            </a:r>
            <a:r>
              <a:rPr sz="650" u="sng" spc="-5" dirty="0">
                <a:solidFill>
                  <a:srgbClr val="085295"/>
                </a:solidFill>
                <a:latin typeface="Calibri"/>
                <a:cs typeface="Calibri"/>
              </a:rPr>
              <a:t>e</a:t>
            </a:r>
            <a:r>
              <a:rPr sz="650" u="sng" spc="-135" dirty="0">
                <a:solidFill>
                  <a:srgbClr val="085295"/>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10" dirty="0">
                <a:solidFill>
                  <a:srgbClr val="204567"/>
                </a:solidFill>
                <a:latin typeface="Calibri"/>
                <a:cs typeface="Calibri"/>
              </a:rPr>
              <a:t>A</a:t>
            </a:r>
            <a:r>
              <a:rPr sz="650" i="1" spc="-15" dirty="0">
                <a:solidFill>
                  <a:srgbClr val="204567"/>
                </a:solidFill>
                <a:latin typeface="Calibri"/>
                <a:cs typeface="Calibri"/>
              </a:rPr>
              <a:t>c</a:t>
            </a:r>
            <a:r>
              <a:rPr sz="650" i="1" spc="-5" dirty="0">
                <a:solidFill>
                  <a:srgbClr val="204567"/>
                </a:solidFill>
                <a:latin typeface="Calibri"/>
                <a:cs typeface="Calibri"/>
              </a:rPr>
              <a:t>ad </a:t>
            </a:r>
            <a:r>
              <a:rPr sz="650" i="1" spc="-15" dirty="0">
                <a:solidFill>
                  <a:srgbClr val="204567"/>
                </a:solidFill>
                <a:latin typeface="Calibri"/>
                <a:cs typeface="Calibri"/>
              </a:rPr>
              <a:t>M</a:t>
            </a:r>
            <a:r>
              <a:rPr sz="650" i="1" spc="-5" dirty="0">
                <a:solidFill>
                  <a:srgbClr val="204567"/>
                </a:solidFill>
                <a:latin typeface="Calibri"/>
                <a:cs typeface="Calibri"/>
              </a:rPr>
              <a:t>ed</a:t>
            </a:r>
            <a:r>
              <a:rPr sz="650" i="1" spc="10" dirty="0">
                <a:solidFill>
                  <a:srgbClr val="204567"/>
                </a:solidFill>
                <a:latin typeface="Calibri"/>
                <a:cs typeface="Calibri"/>
              </a:rPr>
              <a:t> </a:t>
            </a:r>
            <a:r>
              <a:rPr sz="650" spc="-10" dirty="0">
                <a:solidFill>
                  <a:srgbClr val="204567"/>
                </a:solidFill>
                <a:latin typeface="Calibri"/>
                <a:cs typeface="Calibri"/>
              </a:rPr>
              <a:t>1</a:t>
            </a:r>
            <a:r>
              <a:rPr sz="650" dirty="0">
                <a:solidFill>
                  <a:srgbClr val="204567"/>
                </a:solidFill>
                <a:latin typeface="Calibri"/>
                <a:cs typeface="Calibri"/>
              </a:rPr>
              <a:t>9</a:t>
            </a:r>
            <a:r>
              <a:rPr sz="650" spc="-10" dirty="0">
                <a:solidFill>
                  <a:srgbClr val="204567"/>
                </a:solidFill>
                <a:latin typeface="Calibri"/>
                <a:cs typeface="Calibri"/>
              </a:rPr>
              <a:t>9</a:t>
            </a:r>
            <a:r>
              <a:rPr sz="650" dirty="0">
                <a:solidFill>
                  <a:srgbClr val="204567"/>
                </a:solidFill>
                <a:latin typeface="Calibri"/>
                <a:cs typeface="Calibri"/>
              </a:rPr>
              <a:t>0</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6</a:t>
            </a:r>
            <a:r>
              <a:rPr sz="650" spc="-10" dirty="0">
                <a:solidFill>
                  <a:srgbClr val="204567"/>
                </a:solidFill>
                <a:latin typeface="Calibri"/>
                <a:cs typeface="Calibri"/>
              </a:rPr>
              <a:t>5</a:t>
            </a:r>
            <a:r>
              <a:rPr sz="650" spc="-15" dirty="0">
                <a:solidFill>
                  <a:srgbClr val="204567"/>
                </a:solidFill>
                <a:latin typeface="Calibri"/>
                <a:cs typeface="Calibri"/>
              </a:rPr>
              <a:t>:</a:t>
            </a:r>
            <a:r>
              <a:rPr sz="650" dirty="0">
                <a:solidFill>
                  <a:srgbClr val="204567"/>
                </a:solidFill>
                <a:latin typeface="Calibri"/>
                <a:cs typeface="Calibri"/>
              </a:rPr>
              <a:t>S</a:t>
            </a:r>
            <a:r>
              <a:rPr sz="650" spc="-10" dirty="0">
                <a:solidFill>
                  <a:srgbClr val="204567"/>
                </a:solidFill>
                <a:latin typeface="Calibri"/>
                <a:cs typeface="Calibri"/>
              </a:rPr>
              <a:t>6</a:t>
            </a:r>
            <a:r>
              <a:rPr sz="650" dirty="0">
                <a:solidFill>
                  <a:srgbClr val="204567"/>
                </a:solidFill>
                <a:latin typeface="Calibri"/>
                <a:cs typeface="Calibri"/>
              </a:rPr>
              <a:t>3</a:t>
            </a:r>
            <a:r>
              <a:rPr sz="650" spc="-5" dirty="0">
                <a:solidFill>
                  <a:srgbClr val="204567"/>
                </a:solidFill>
                <a:latin typeface="Calibri"/>
                <a:cs typeface="Calibri"/>
              </a:rPr>
              <a:t>-</a:t>
            </a:r>
            <a:r>
              <a:rPr sz="650" spc="-5" dirty="0">
                <a:solidFill>
                  <a:srgbClr val="204567"/>
                </a:solidFill>
                <a:latin typeface="Times New Roman"/>
                <a:cs typeface="Times New Roman"/>
              </a:rPr>
              <a:t> </a:t>
            </a:r>
            <a:r>
              <a:rPr sz="650" spc="-10" dirty="0">
                <a:solidFill>
                  <a:srgbClr val="204567"/>
                </a:solidFill>
                <a:latin typeface="Calibri"/>
                <a:cs typeface="Calibri"/>
              </a:rPr>
              <a:t>67.</a:t>
            </a:r>
            <a:endParaRPr sz="650" dirty="0">
              <a:latin typeface="Calibri"/>
              <a:cs typeface="Calibri"/>
            </a:endParaRPr>
          </a:p>
          <a:p>
            <a:pPr marL="126991" indent="-114292">
              <a:spcBef>
                <a:spcPts val="95"/>
              </a:spcBef>
              <a:buClr>
                <a:srgbClr val="204567"/>
              </a:buClr>
              <a:buFont typeface="Calibri"/>
              <a:buAutoNum type="arabicPeriod" startAt="3"/>
              <a:tabLst>
                <a:tab pos="126991" algn="l"/>
              </a:tabLst>
            </a:pPr>
            <a:r>
              <a:rPr sz="650" spc="-5" dirty="0">
                <a:solidFill>
                  <a:srgbClr val="204567"/>
                </a:solidFill>
                <a:latin typeface="Calibri"/>
                <a:cs typeface="Calibri"/>
              </a:rPr>
              <a:t>Nati</a:t>
            </a:r>
            <a:r>
              <a:rPr sz="650" spc="-15" dirty="0">
                <a:solidFill>
                  <a:srgbClr val="204567"/>
                </a:solidFill>
                <a:latin typeface="Calibri"/>
                <a:cs typeface="Calibri"/>
              </a:rPr>
              <a:t>o</a:t>
            </a:r>
            <a:r>
              <a:rPr sz="650" spc="-10" dirty="0">
                <a:solidFill>
                  <a:srgbClr val="204567"/>
                </a:solidFill>
                <a:latin typeface="Calibri"/>
                <a:cs typeface="Calibri"/>
              </a:rPr>
              <a:t>n</a:t>
            </a:r>
            <a:r>
              <a:rPr sz="650" dirty="0">
                <a:solidFill>
                  <a:srgbClr val="204567"/>
                </a:solidFill>
                <a:latin typeface="Calibri"/>
                <a:cs typeface="Calibri"/>
              </a:rPr>
              <a:t>a</a:t>
            </a:r>
            <a:r>
              <a:rPr sz="650" spc="-5" dirty="0">
                <a:solidFill>
                  <a:srgbClr val="204567"/>
                </a:solidFill>
                <a:latin typeface="Calibri"/>
                <a:cs typeface="Calibri"/>
              </a:rPr>
              <a:t>l</a:t>
            </a:r>
            <a:r>
              <a:rPr sz="650" spc="-10" dirty="0">
                <a:solidFill>
                  <a:srgbClr val="204567"/>
                </a:solidFill>
                <a:latin typeface="Calibri"/>
                <a:cs typeface="Calibri"/>
              </a:rPr>
              <a:t> </a:t>
            </a:r>
            <a:r>
              <a:rPr sz="650" dirty="0">
                <a:solidFill>
                  <a:srgbClr val="204567"/>
                </a:solidFill>
                <a:latin typeface="Calibri"/>
                <a:cs typeface="Calibri"/>
              </a:rPr>
              <a:t>E</a:t>
            </a:r>
            <a:r>
              <a:rPr sz="650" spc="-15" dirty="0">
                <a:solidFill>
                  <a:srgbClr val="204567"/>
                </a:solidFill>
                <a:latin typeface="Calibri"/>
                <a:cs typeface="Calibri"/>
              </a:rPr>
              <a:t>M</a:t>
            </a:r>
            <a:r>
              <a:rPr sz="650" spc="-5" dirty="0">
                <a:solidFill>
                  <a:srgbClr val="204567"/>
                </a:solidFill>
                <a:latin typeface="Calibri"/>
                <a:cs typeface="Calibri"/>
              </a:rPr>
              <a:t>S </a:t>
            </a:r>
            <a:r>
              <a:rPr sz="650" dirty="0">
                <a:solidFill>
                  <a:srgbClr val="204567"/>
                </a:solidFill>
                <a:latin typeface="Calibri"/>
                <a:cs typeface="Calibri"/>
              </a:rPr>
              <a:t>f</a:t>
            </a:r>
            <a:r>
              <a:rPr sz="650" spc="-15" dirty="0">
                <a:solidFill>
                  <a:srgbClr val="204567"/>
                </a:solidFill>
                <a:latin typeface="Calibri"/>
                <a:cs typeface="Calibri"/>
              </a:rPr>
              <a:t>o</a:t>
            </a:r>
            <a:r>
              <a:rPr sz="650" spc="-5" dirty="0">
                <a:solidFill>
                  <a:srgbClr val="204567"/>
                </a:solidFill>
                <a:latin typeface="Calibri"/>
                <a:cs typeface="Calibri"/>
              </a:rPr>
              <a:t>r C</a:t>
            </a:r>
            <a:r>
              <a:rPr sz="650" dirty="0">
                <a:solidFill>
                  <a:srgbClr val="204567"/>
                </a:solidFill>
                <a:latin typeface="Calibri"/>
                <a:cs typeface="Calibri"/>
              </a:rPr>
              <a:t>h</a:t>
            </a:r>
            <a:r>
              <a:rPr sz="650" spc="-10" dirty="0">
                <a:solidFill>
                  <a:srgbClr val="204567"/>
                </a:solidFill>
                <a:latin typeface="Calibri"/>
                <a:cs typeface="Calibri"/>
              </a:rPr>
              <a:t>i</a:t>
            </a:r>
            <a:r>
              <a:rPr sz="650" dirty="0">
                <a:solidFill>
                  <a:srgbClr val="204567"/>
                </a:solidFill>
                <a:latin typeface="Calibri"/>
                <a:cs typeface="Calibri"/>
              </a:rPr>
              <a:t>l</a:t>
            </a:r>
            <a:r>
              <a:rPr sz="650" spc="-10" dirty="0">
                <a:solidFill>
                  <a:srgbClr val="204567"/>
                </a:solidFill>
                <a:latin typeface="Calibri"/>
                <a:cs typeface="Calibri"/>
              </a:rPr>
              <a:t>d</a:t>
            </a:r>
            <a:r>
              <a:rPr sz="650" spc="-5" dirty="0">
                <a:solidFill>
                  <a:srgbClr val="204567"/>
                </a:solidFill>
                <a:latin typeface="Calibri"/>
                <a:cs typeface="Calibri"/>
              </a:rPr>
              <a:t>ren</a:t>
            </a:r>
            <a:r>
              <a:rPr sz="650" spc="-10" dirty="0">
                <a:solidFill>
                  <a:srgbClr val="204567"/>
                </a:solidFill>
                <a:latin typeface="Calibri"/>
                <a:cs typeface="Calibri"/>
              </a:rPr>
              <a:t> D</a:t>
            </a:r>
            <a:r>
              <a:rPr sz="650" dirty="0">
                <a:solidFill>
                  <a:srgbClr val="204567"/>
                </a:solidFill>
                <a:latin typeface="Calibri"/>
                <a:cs typeface="Calibri"/>
              </a:rPr>
              <a:t>a</a:t>
            </a:r>
            <a:r>
              <a:rPr sz="650" spc="-5" dirty="0">
                <a:solidFill>
                  <a:srgbClr val="204567"/>
                </a:solidFill>
                <a:latin typeface="Calibri"/>
                <a:cs typeface="Calibri"/>
              </a:rPr>
              <a:t>ta </a:t>
            </a:r>
            <a:r>
              <a:rPr sz="650" dirty="0">
                <a:solidFill>
                  <a:srgbClr val="204567"/>
                </a:solidFill>
                <a:latin typeface="Calibri"/>
                <a:cs typeface="Calibri"/>
              </a:rPr>
              <a:t>A</a:t>
            </a:r>
            <a:r>
              <a:rPr sz="650" spc="-10" dirty="0">
                <a:solidFill>
                  <a:srgbClr val="204567"/>
                </a:solidFill>
                <a:latin typeface="Calibri"/>
                <a:cs typeface="Calibri"/>
              </a:rPr>
              <a:t>n</a:t>
            </a:r>
            <a:r>
              <a:rPr sz="650" spc="-5" dirty="0">
                <a:solidFill>
                  <a:srgbClr val="204567"/>
                </a:solidFill>
                <a:latin typeface="Calibri"/>
                <a:cs typeface="Calibri"/>
              </a:rPr>
              <a:t>a</a:t>
            </a:r>
            <a:r>
              <a:rPr sz="650" spc="-10" dirty="0">
                <a:solidFill>
                  <a:srgbClr val="204567"/>
                </a:solidFill>
                <a:latin typeface="Calibri"/>
                <a:cs typeface="Calibri"/>
              </a:rPr>
              <a:t>l</a:t>
            </a:r>
            <a:r>
              <a:rPr sz="650" dirty="0">
                <a:solidFill>
                  <a:srgbClr val="204567"/>
                </a:solidFill>
                <a:latin typeface="Calibri"/>
                <a:cs typeface="Calibri"/>
              </a:rPr>
              <a:t>y</a:t>
            </a:r>
            <a:r>
              <a:rPr sz="650" spc="-5" dirty="0">
                <a:solidFill>
                  <a:srgbClr val="204567"/>
                </a:solidFill>
                <a:latin typeface="Calibri"/>
                <a:cs typeface="Calibri"/>
              </a:rPr>
              <a:t>s</a:t>
            </a:r>
            <a:r>
              <a:rPr sz="650" spc="-15" dirty="0">
                <a:solidFill>
                  <a:srgbClr val="204567"/>
                </a:solidFill>
                <a:latin typeface="Calibri"/>
                <a:cs typeface="Calibri"/>
              </a:rPr>
              <a:t>i</a:t>
            </a:r>
            <a:r>
              <a:rPr sz="650" spc="-5" dirty="0">
                <a:solidFill>
                  <a:srgbClr val="204567"/>
                </a:solidFill>
                <a:latin typeface="Calibri"/>
                <a:cs typeface="Calibri"/>
              </a:rPr>
              <a:t>s</a:t>
            </a:r>
            <a:r>
              <a:rPr sz="650" spc="5"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u</a:t>
            </a:r>
            <a:r>
              <a:rPr sz="650" spc="-5" dirty="0">
                <a:solidFill>
                  <a:srgbClr val="204567"/>
                </a:solidFill>
                <a:latin typeface="Calibri"/>
                <a:cs typeface="Calibri"/>
              </a:rPr>
              <a:t>rce Ce</a:t>
            </a:r>
            <a:r>
              <a:rPr sz="650" spc="-10" dirty="0">
                <a:solidFill>
                  <a:srgbClr val="204567"/>
                </a:solidFill>
                <a:latin typeface="Calibri"/>
                <a:cs typeface="Calibri"/>
              </a:rPr>
              <a:t>n</a:t>
            </a:r>
            <a:r>
              <a:rPr sz="650" spc="-5" dirty="0">
                <a:solidFill>
                  <a:srgbClr val="204567"/>
                </a:solidFill>
                <a:latin typeface="Calibri"/>
                <a:cs typeface="Calibri"/>
              </a:rPr>
              <a:t>ter </a:t>
            </a:r>
            <a:r>
              <a:rPr sz="650" spc="-10" dirty="0">
                <a:solidFill>
                  <a:srgbClr val="204567"/>
                </a:solidFill>
                <a:latin typeface="Calibri"/>
                <a:cs typeface="Calibri"/>
              </a:rPr>
              <a:t>(</a:t>
            </a:r>
            <a:r>
              <a:rPr sz="650" spc="-5" dirty="0">
                <a:solidFill>
                  <a:srgbClr val="204567"/>
                </a:solidFill>
                <a:latin typeface="Calibri"/>
                <a:cs typeface="Calibri"/>
              </a:rPr>
              <a:t>N</a:t>
            </a:r>
            <a:r>
              <a:rPr sz="650" dirty="0">
                <a:solidFill>
                  <a:srgbClr val="204567"/>
                </a:solidFill>
                <a:latin typeface="Calibri"/>
                <a:cs typeface="Calibri"/>
              </a:rPr>
              <a:t>E</a:t>
            </a:r>
            <a:r>
              <a:rPr sz="650" spc="-10" dirty="0">
                <a:solidFill>
                  <a:srgbClr val="204567"/>
                </a:solidFill>
                <a:latin typeface="Calibri"/>
                <a:cs typeface="Calibri"/>
              </a:rPr>
              <a:t>DAR</a:t>
            </a:r>
            <a:r>
              <a:rPr sz="650" dirty="0">
                <a:solidFill>
                  <a:srgbClr val="204567"/>
                </a:solidFill>
                <a:latin typeface="Calibri"/>
                <a:cs typeface="Calibri"/>
              </a:rPr>
              <a:t>C</a:t>
            </a:r>
            <a:r>
              <a:rPr sz="650" spc="-10" dirty="0">
                <a:solidFill>
                  <a:schemeClr val="accent6"/>
                </a:solidFill>
                <a:latin typeface="Calibri"/>
                <a:cs typeface="Calibri"/>
              </a:rPr>
              <a:t>)</a:t>
            </a:r>
            <a:r>
              <a:rPr sz="650" spc="-5" dirty="0">
                <a:solidFill>
                  <a:schemeClr val="accent6"/>
                </a:solidFill>
                <a:latin typeface="Calibri"/>
                <a:cs typeface="Calibri"/>
              </a:rPr>
              <a:t>.</a:t>
            </a:r>
            <a:r>
              <a:rPr sz="650" spc="15" dirty="0">
                <a:solidFill>
                  <a:schemeClr val="accent6"/>
                </a:solidFill>
                <a:latin typeface="Calibri"/>
                <a:cs typeface="Calibri"/>
              </a:rPr>
              <a:t> </a:t>
            </a:r>
            <a:r>
              <a:rPr sz="650" u="sng" spc="-155" dirty="0">
                <a:solidFill>
                  <a:schemeClr val="accent6"/>
                </a:solidFill>
                <a:latin typeface="Calibri"/>
                <a:cs typeface="Calibri"/>
              </a:rPr>
              <a:t> </a:t>
            </a:r>
            <a:r>
              <a:rPr sz="650" u="sng" spc="-10" dirty="0">
                <a:solidFill>
                  <a:schemeClr val="accent6"/>
                </a:solidFill>
                <a:latin typeface="Calibri"/>
                <a:cs typeface="Calibri"/>
              </a:rPr>
              <a:t>E</a:t>
            </a:r>
            <a:r>
              <a:rPr sz="650" u="sng" spc="-15" dirty="0">
                <a:solidFill>
                  <a:schemeClr val="accent6"/>
                </a:solidFill>
                <a:latin typeface="Calibri"/>
                <a:cs typeface="Calibri"/>
              </a:rPr>
              <a:t>M</a:t>
            </a:r>
            <a:r>
              <a:rPr sz="650" u="sng" spc="-5" dirty="0">
                <a:solidFill>
                  <a:schemeClr val="accent6"/>
                </a:solidFill>
                <a:latin typeface="Calibri"/>
                <a:cs typeface="Calibri"/>
              </a:rPr>
              <a:t>S</a:t>
            </a:r>
            <a:r>
              <a:rPr sz="650" u="sng" dirty="0">
                <a:solidFill>
                  <a:schemeClr val="accent6"/>
                </a:solidFill>
                <a:latin typeface="Calibri"/>
                <a:cs typeface="Calibri"/>
              </a:rPr>
              <a:t> </a:t>
            </a:r>
            <a:r>
              <a:rPr sz="650" u="sng" spc="-5" dirty="0">
                <a:solidFill>
                  <a:schemeClr val="accent6"/>
                </a:solidFill>
                <a:latin typeface="Calibri"/>
                <a:cs typeface="Calibri"/>
              </a:rPr>
              <a:t>f</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r C</a:t>
            </a:r>
            <a:r>
              <a:rPr sz="650" u="sng" spc="-155" dirty="0">
                <a:solidFill>
                  <a:schemeClr val="accent6"/>
                </a:solidFill>
                <a:latin typeface="Calibri"/>
                <a:cs typeface="Calibri"/>
              </a:rPr>
              <a:t> </a:t>
            </a:r>
            <a:r>
              <a:rPr sz="650" u="sng" spc="-5" dirty="0">
                <a:solidFill>
                  <a:schemeClr val="accent6"/>
                </a:solidFill>
                <a:latin typeface="Calibri"/>
                <a:cs typeface="Calibri"/>
              </a:rPr>
              <a:t>h</a:t>
            </a:r>
            <a:r>
              <a:rPr sz="650" u="sng" spc="-145" dirty="0">
                <a:solidFill>
                  <a:schemeClr val="accent6"/>
                </a:solidFill>
                <a:latin typeface="Calibri"/>
                <a:cs typeface="Calibri"/>
              </a:rPr>
              <a:t> </a:t>
            </a:r>
            <a:r>
              <a:rPr sz="650" u="sng" spc="-10" dirty="0">
                <a:solidFill>
                  <a:schemeClr val="accent6"/>
                </a:solidFill>
                <a:latin typeface="Calibri"/>
                <a:cs typeface="Calibri"/>
              </a:rPr>
              <a:t>ild</a:t>
            </a:r>
            <a:r>
              <a:rPr sz="650" u="sng" spc="-5" dirty="0">
                <a:solidFill>
                  <a:schemeClr val="accent6"/>
                </a:solidFill>
                <a:latin typeface="Calibri"/>
                <a:cs typeface="Calibri"/>
              </a:rPr>
              <a:t>re</a:t>
            </a:r>
            <a:r>
              <a:rPr sz="650" u="sng" spc="-140" dirty="0">
                <a:solidFill>
                  <a:schemeClr val="accent6"/>
                </a:solidFill>
                <a:latin typeface="Calibri"/>
                <a:cs typeface="Calibri"/>
              </a:rPr>
              <a:t> </a:t>
            </a:r>
            <a:r>
              <a:rPr sz="650" u="sng" spc="-5" dirty="0">
                <a:solidFill>
                  <a:schemeClr val="accent6"/>
                </a:solidFill>
                <a:latin typeface="Calibri"/>
                <a:cs typeface="Calibri"/>
              </a:rPr>
              <a:t>n </a:t>
            </a:r>
            <a:endParaRPr sz="650" dirty="0">
              <a:solidFill>
                <a:schemeClr val="accent6"/>
              </a:solidFill>
              <a:latin typeface="Calibri"/>
              <a:cs typeface="Calibri"/>
            </a:endParaRPr>
          </a:p>
          <a:p>
            <a:pPr marL="126991" marR="54606">
              <a:lnSpc>
                <a:spcPct val="112300"/>
              </a:lnSpc>
            </a:pPr>
            <a:r>
              <a:rPr sz="650" u="sng" spc="-15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r</a:t>
            </a:r>
            <a:r>
              <a:rPr sz="650" u="sng" spc="-10" dirty="0">
                <a:solidFill>
                  <a:schemeClr val="accent6"/>
                </a:solidFill>
                <a:latin typeface="Calibri"/>
                <a:cs typeface="Calibri"/>
              </a:rPr>
              <a:t>f</a:t>
            </a:r>
            <a:r>
              <a:rPr sz="650" u="sng" spc="-15" dirty="0">
                <a:solidFill>
                  <a:schemeClr val="accent6"/>
                </a:solidFill>
                <a:latin typeface="Calibri"/>
                <a:cs typeface="Calibri"/>
              </a:rPr>
              <a:t>o</a:t>
            </a:r>
            <a:r>
              <a:rPr sz="650" u="sng" spc="-5" dirty="0">
                <a:solidFill>
                  <a:schemeClr val="accent6"/>
                </a:solidFill>
                <a:latin typeface="Calibri"/>
                <a:cs typeface="Calibri"/>
              </a:rPr>
              <a:t>rma</a:t>
            </a:r>
            <a:r>
              <a:rPr sz="650" u="sng" spc="-10" dirty="0">
                <a:solidFill>
                  <a:schemeClr val="accent6"/>
                </a:solidFill>
                <a:latin typeface="Calibri"/>
                <a:cs typeface="Calibri"/>
              </a:rPr>
              <a:t>n</a:t>
            </a:r>
            <a:r>
              <a:rPr sz="650" u="sng" spc="-5" dirty="0">
                <a:solidFill>
                  <a:schemeClr val="accent6"/>
                </a:solidFill>
                <a:latin typeface="Calibri"/>
                <a:cs typeface="Calibri"/>
              </a:rPr>
              <a:t>ce</a:t>
            </a:r>
            <a:r>
              <a:rPr sz="650" u="sng" dirty="0">
                <a:solidFill>
                  <a:schemeClr val="accent6"/>
                </a:solidFill>
                <a:latin typeface="Calibri"/>
                <a:cs typeface="Calibri"/>
              </a:rPr>
              <a:t> </a:t>
            </a:r>
            <a:r>
              <a:rPr sz="650" u="sng" spc="-15" dirty="0">
                <a:solidFill>
                  <a:schemeClr val="accent6"/>
                </a:solidFill>
                <a:latin typeface="Calibri"/>
                <a:cs typeface="Calibri"/>
              </a:rPr>
              <a:t>M</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5" dirty="0">
                <a:solidFill>
                  <a:schemeClr val="accent6"/>
                </a:solidFill>
                <a:latin typeface="Calibri"/>
                <a:cs typeface="Calibri"/>
              </a:rPr>
              <a:t>u</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5" dirty="0">
                <a:solidFill>
                  <a:schemeClr val="accent6"/>
                </a:solidFill>
                <a:latin typeface="Calibri"/>
                <a:cs typeface="Calibri"/>
              </a:rPr>
              <a:t>:</a:t>
            </a:r>
            <a:r>
              <a:rPr sz="650" u="sng" spc="-15" dirty="0">
                <a:solidFill>
                  <a:schemeClr val="accent6"/>
                </a:solidFill>
                <a:latin typeface="Calibri"/>
                <a:cs typeface="Calibri"/>
              </a:rPr>
              <a:t> </a:t>
            </a:r>
            <a:r>
              <a:rPr sz="650" u="sng" spc="-5" dirty="0">
                <a:solidFill>
                  <a:schemeClr val="accent6"/>
                </a:solidFill>
                <a:latin typeface="Calibri"/>
                <a:cs typeface="Calibri"/>
              </a:rPr>
              <a:t>I</a:t>
            </a:r>
            <a:r>
              <a:rPr sz="650" u="sng" spc="-150" dirty="0">
                <a:solidFill>
                  <a:schemeClr val="accent6"/>
                </a:solidFill>
                <a:latin typeface="Calibri"/>
                <a:cs typeface="Calibri"/>
              </a:rPr>
              <a:t> </a:t>
            </a:r>
            <a:r>
              <a:rPr sz="650" u="sng" spc="-10" dirty="0">
                <a:solidFill>
                  <a:schemeClr val="accent6"/>
                </a:solidFill>
                <a:latin typeface="Calibri"/>
                <a:cs typeface="Calibri"/>
              </a:rPr>
              <a:t>m</a:t>
            </a:r>
            <a:r>
              <a:rPr sz="650" u="sng" spc="-145" dirty="0">
                <a:solidFill>
                  <a:schemeClr val="accent6"/>
                </a:solidFill>
                <a:latin typeface="Calibri"/>
                <a:cs typeface="Calibri"/>
              </a:rPr>
              <a:t> </a:t>
            </a:r>
            <a:r>
              <a:rPr sz="650" u="sng" spc="-10" dirty="0">
                <a:solidFill>
                  <a:schemeClr val="accent6"/>
                </a:solidFill>
                <a:latin typeface="Calibri"/>
                <a:cs typeface="Calibri"/>
              </a:rPr>
              <a:t>pl</a:t>
            </a:r>
            <a:r>
              <a:rPr sz="650" u="sng" spc="-5" dirty="0">
                <a:solidFill>
                  <a:schemeClr val="accent6"/>
                </a:solidFill>
                <a:latin typeface="Calibri"/>
                <a:cs typeface="Calibri"/>
              </a:rPr>
              <a:t>eme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tati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5" dirty="0">
                <a:solidFill>
                  <a:schemeClr val="accent6"/>
                </a:solidFill>
                <a:latin typeface="Calibri"/>
                <a:cs typeface="Calibri"/>
              </a:rPr>
              <a:t>M</a:t>
            </a:r>
            <a:r>
              <a:rPr sz="650" u="sng" spc="-5" dirty="0">
                <a:solidFill>
                  <a:schemeClr val="accent6"/>
                </a:solidFill>
                <a:latin typeface="Calibri"/>
                <a:cs typeface="Calibri"/>
              </a:rPr>
              <a:t>an</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al</a:t>
            </a:r>
            <a:r>
              <a:rPr sz="650" u="sng" dirty="0">
                <a:solidFill>
                  <a:schemeClr val="accent6"/>
                </a:solidFill>
                <a:latin typeface="Calibri"/>
                <a:cs typeface="Calibri"/>
              </a:rPr>
              <a:t> </a:t>
            </a:r>
            <a:r>
              <a:rPr sz="650" u="sng" spc="-15" dirty="0">
                <a:solidFill>
                  <a:schemeClr val="accent6"/>
                </a:solidFill>
                <a:latin typeface="Calibri"/>
                <a:cs typeface="Calibri"/>
              </a:rPr>
              <a:t>fo</a:t>
            </a:r>
            <a:r>
              <a:rPr sz="650" u="sng" spc="-5" dirty="0">
                <a:solidFill>
                  <a:schemeClr val="accent6"/>
                </a:solidFill>
                <a:latin typeface="Calibri"/>
                <a:cs typeface="Calibri"/>
              </a:rPr>
              <a:t>r S</a:t>
            </a:r>
            <a:r>
              <a:rPr sz="650" u="sng" spc="-155" dirty="0">
                <a:solidFill>
                  <a:schemeClr val="accent6"/>
                </a:solidFill>
                <a:latin typeface="Calibri"/>
                <a:cs typeface="Calibri"/>
              </a:rPr>
              <a:t> </a:t>
            </a:r>
            <a:r>
              <a:rPr sz="650" u="sng" spc="-5" dirty="0">
                <a:solidFill>
                  <a:schemeClr val="accent6"/>
                </a:solidFill>
                <a:latin typeface="Calibri"/>
                <a:cs typeface="Calibri"/>
              </a:rPr>
              <a:t>tate</a:t>
            </a:r>
            <a:r>
              <a:rPr sz="650" u="sng" dirty="0">
                <a:solidFill>
                  <a:schemeClr val="accent6"/>
                </a:solidFill>
                <a:latin typeface="Calibri"/>
                <a:cs typeface="Calibri"/>
              </a:rPr>
              <a:t> </a:t>
            </a:r>
            <a:r>
              <a:rPr sz="650" u="sng" spc="-5" dirty="0">
                <a:solidFill>
                  <a:schemeClr val="accent6"/>
                </a:solidFill>
                <a:latin typeface="Calibri"/>
                <a:cs typeface="Calibri"/>
              </a:rPr>
              <a:t>Pa</a:t>
            </a:r>
            <a:r>
              <a:rPr sz="650" u="sng" spc="-150" dirty="0">
                <a:solidFill>
                  <a:schemeClr val="accent6"/>
                </a:solidFill>
                <a:latin typeface="Calibri"/>
                <a:cs typeface="Calibri"/>
              </a:rPr>
              <a:t> </a:t>
            </a:r>
            <a:r>
              <a:rPr sz="650" u="sng" spc="-5" dirty="0">
                <a:solidFill>
                  <a:schemeClr val="accent6"/>
                </a:solidFill>
                <a:latin typeface="Calibri"/>
                <a:cs typeface="Calibri"/>
              </a:rPr>
              <a:t>rt</a:t>
            </a:r>
            <a:r>
              <a:rPr sz="650" u="sng" spc="-10" dirty="0">
                <a:solidFill>
                  <a:schemeClr val="accent6"/>
                </a:solidFill>
                <a:latin typeface="Calibri"/>
                <a:cs typeface="Calibri"/>
              </a:rPr>
              <a:t>n</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10" dirty="0">
                <a:solidFill>
                  <a:schemeClr val="accent6"/>
                </a:solidFill>
                <a:latin typeface="Calibri"/>
                <a:cs typeface="Calibri"/>
              </a:rPr>
              <a:t>hi</a:t>
            </a:r>
            <a:r>
              <a:rPr sz="650" u="sng" spc="-5" dirty="0">
                <a:solidFill>
                  <a:schemeClr val="accent6"/>
                </a:solidFill>
                <a:latin typeface="Calibri"/>
                <a:cs typeface="Calibri"/>
              </a:rPr>
              <a:t>p Gra</a:t>
            </a:r>
            <a:r>
              <a:rPr sz="650" u="sng" spc="-15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tees</a:t>
            </a:r>
            <a:r>
              <a:rPr sz="650" u="sng" spc="-14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a</a:t>
            </a:r>
            <a:r>
              <a:rPr sz="650" spc="-10" dirty="0">
                <a:solidFill>
                  <a:srgbClr val="204567"/>
                </a:solidFill>
                <a:latin typeface="Calibri"/>
                <a:cs typeface="Calibri"/>
              </a:rPr>
              <a:t>l</a:t>
            </a:r>
            <a:r>
              <a:rPr sz="650" spc="-5" dirty="0">
                <a:solidFill>
                  <a:srgbClr val="204567"/>
                </a:solidFill>
                <a:latin typeface="Calibri"/>
                <a:cs typeface="Calibri"/>
              </a:rPr>
              <a:t>t La</a:t>
            </a:r>
            <a:r>
              <a:rPr sz="650" dirty="0">
                <a:solidFill>
                  <a:srgbClr val="204567"/>
                </a:solidFill>
                <a:latin typeface="Calibri"/>
                <a:cs typeface="Calibri"/>
              </a:rPr>
              <a:t>k</a:t>
            </a:r>
            <a:r>
              <a:rPr sz="650" spc="-5" dirty="0">
                <a:solidFill>
                  <a:srgbClr val="204567"/>
                </a:solidFill>
                <a:latin typeface="Calibri"/>
                <a:cs typeface="Calibri"/>
              </a:rPr>
              <a:t>e C</a:t>
            </a:r>
            <a:r>
              <a:rPr sz="650" spc="-10" dirty="0">
                <a:solidFill>
                  <a:srgbClr val="204567"/>
                </a:solidFill>
                <a:latin typeface="Calibri"/>
                <a:cs typeface="Calibri"/>
              </a:rPr>
              <a:t>i</a:t>
            </a:r>
            <a:r>
              <a:rPr sz="650" spc="-5" dirty="0">
                <a:solidFill>
                  <a:srgbClr val="204567"/>
                </a:solidFill>
                <a:latin typeface="Calibri"/>
                <a:cs typeface="Calibri"/>
              </a:rPr>
              <a:t>ty, U</a:t>
            </a:r>
            <a:r>
              <a:rPr sz="650" spc="-10" dirty="0">
                <a:solidFill>
                  <a:srgbClr val="204567"/>
                </a:solidFill>
                <a:latin typeface="Calibri"/>
                <a:cs typeface="Calibri"/>
              </a:rPr>
              <a:t>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N</a:t>
            </a:r>
            <a:r>
              <a:rPr sz="650" dirty="0">
                <a:solidFill>
                  <a:srgbClr val="204567"/>
                </a:solidFill>
                <a:latin typeface="Calibri"/>
                <a:cs typeface="Calibri"/>
              </a:rPr>
              <a:t>E</a:t>
            </a:r>
            <a:r>
              <a:rPr sz="650" spc="-10" dirty="0">
                <a:solidFill>
                  <a:srgbClr val="204567"/>
                </a:solidFill>
                <a:latin typeface="Calibri"/>
                <a:cs typeface="Calibri"/>
              </a:rPr>
              <a:t>DAR</a:t>
            </a:r>
            <a:r>
              <a:rPr sz="650" dirty="0">
                <a:solidFill>
                  <a:srgbClr val="204567"/>
                </a:solidFill>
                <a:latin typeface="Calibri"/>
                <a:cs typeface="Calibri"/>
              </a:rPr>
              <a:t>C</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2</a:t>
            </a:r>
            <a:r>
              <a:rPr sz="650" spc="-10" dirty="0">
                <a:solidFill>
                  <a:srgbClr val="204567"/>
                </a:solidFill>
                <a:latin typeface="Calibri"/>
                <a:cs typeface="Calibri"/>
              </a:rPr>
              <a:t>0</a:t>
            </a:r>
            <a:r>
              <a:rPr sz="650" dirty="0">
                <a:solidFill>
                  <a:srgbClr val="204567"/>
                </a:solidFill>
                <a:latin typeface="Calibri"/>
                <a:cs typeface="Calibri"/>
              </a:rPr>
              <a:t>1</a:t>
            </a:r>
            <a:r>
              <a:rPr sz="650" spc="-10" dirty="0">
                <a:solidFill>
                  <a:srgbClr val="204567"/>
                </a:solidFill>
                <a:latin typeface="Calibri"/>
                <a:cs typeface="Calibri"/>
              </a:rPr>
              <a:t>7</a:t>
            </a:r>
            <a:r>
              <a:rPr sz="650" spc="-5" dirty="0">
                <a:solidFill>
                  <a:srgbClr val="204567"/>
                </a:solidFill>
                <a:latin typeface="Calibri"/>
                <a:cs typeface="Calibri"/>
              </a:rPr>
              <a:t>.</a:t>
            </a:r>
            <a:endParaRPr sz="650" dirty="0">
              <a:latin typeface="Calibri"/>
              <a:cs typeface="Calibri"/>
            </a:endParaRPr>
          </a:p>
        </p:txBody>
      </p:sp>
      <p:sp>
        <p:nvSpPr>
          <p:cNvPr id="19" name="object 19"/>
          <p:cNvSpPr txBox="1"/>
          <p:nvPr/>
        </p:nvSpPr>
        <p:spPr>
          <a:xfrm>
            <a:off x="3917065" y="6934200"/>
            <a:ext cx="1454785" cy="276999"/>
          </a:xfrm>
          <a:prstGeom prst="rect">
            <a:avLst/>
          </a:prstGeom>
        </p:spPr>
        <p:txBody>
          <a:bodyPr vert="horz" wrap="square" lIns="0" tIns="0" rIns="0" bIns="0" rtlCol="0">
            <a:spAutoFit/>
          </a:bodyPr>
          <a:lstStyle/>
          <a:p>
            <a:pPr marL="12699"/>
            <a:r>
              <a:rPr dirty="0">
                <a:solidFill>
                  <a:schemeClr val="accent1"/>
                </a:solidFill>
                <a:latin typeface="Rockwell Extra Bold"/>
                <a:cs typeface="Rockwell Extra Bold"/>
              </a:rPr>
              <a:t>Resou</a:t>
            </a:r>
            <a:r>
              <a:rPr spc="-10" dirty="0">
                <a:solidFill>
                  <a:schemeClr val="accent1"/>
                </a:solidFill>
                <a:latin typeface="Rockwell Extra Bold"/>
                <a:cs typeface="Rockwell Extra Bold"/>
              </a:rPr>
              <a:t>r</a:t>
            </a:r>
            <a:r>
              <a:rPr spc="-25" dirty="0">
                <a:solidFill>
                  <a:schemeClr val="accent1"/>
                </a:solidFill>
                <a:latin typeface="Rockwell Extra Bold"/>
                <a:cs typeface="Rockwell Extra Bold"/>
              </a:rPr>
              <a:t>c</a:t>
            </a:r>
            <a:r>
              <a:rPr spc="-5" dirty="0">
                <a:solidFill>
                  <a:schemeClr val="accent1"/>
                </a:solidFill>
                <a:latin typeface="Rockwell Extra Bold"/>
                <a:cs typeface="Rockwell Extra Bold"/>
              </a:rPr>
              <a:t>es</a:t>
            </a:r>
            <a:endParaRPr dirty="0">
              <a:solidFill>
                <a:schemeClr val="accent1"/>
              </a:solidFill>
              <a:latin typeface="Rockwell Extra Bold"/>
              <a:cs typeface="Rockwell Extra Bold"/>
            </a:endParaRPr>
          </a:p>
        </p:txBody>
      </p:sp>
      <p:sp>
        <p:nvSpPr>
          <p:cNvPr id="20" name="object 20"/>
          <p:cNvSpPr txBox="1"/>
          <p:nvPr/>
        </p:nvSpPr>
        <p:spPr>
          <a:xfrm>
            <a:off x="3891148" y="6736078"/>
            <a:ext cx="3275965" cy="138499"/>
          </a:xfrm>
          <a:prstGeom prst="rect">
            <a:avLst/>
          </a:prstGeom>
        </p:spPr>
        <p:txBody>
          <a:bodyPr vert="horz" wrap="square" lIns="0" tIns="0" rIns="0" bIns="0" rtlCol="0">
            <a:spAutoFit/>
          </a:bodyPr>
          <a:lstStyle/>
          <a:p>
            <a:pPr marL="12699"/>
            <a:r>
              <a:rPr sz="900" i="1" u="sng" spc="-204" dirty="0">
                <a:solidFill>
                  <a:srgbClr val="085295"/>
                </a:solidFill>
                <a:latin typeface="Calibri"/>
                <a:cs typeface="Calibri"/>
              </a:rPr>
              <a:t> </a:t>
            </a:r>
            <a:r>
              <a:rPr sz="900" i="1" u="sng" dirty="0">
                <a:solidFill>
                  <a:srgbClr val="085295"/>
                </a:solidFill>
                <a:latin typeface="Calibri"/>
                <a:cs typeface="Calibri"/>
              </a:rPr>
              <a:t>C</a:t>
            </a:r>
            <a:r>
              <a:rPr sz="900" i="1" u="sng" spc="-5" dirty="0">
                <a:solidFill>
                  <a:srgbClr val="085295"/>
                </a:solidFill>
                <a:latin typeface="Calibri"/>
                <a:cs typeface="Calibri"/>
              </a:rPr>
              <a:t>li</a:t>
            </a:r>
            <a:r>
              <a:rPr sz="900" i="1" u="sng" dirty="0">
                <a:solidFill>
                  <a:srgbClr val="085295"/>
                </a:solidFill>
                <a:latin typeface="Calibri"/>
                <a:cs typeface="Calibri"/>
              </a:rPr>
              <a:t>ck</a:t>
            </a:r>
            <a:r>
              <a:rPr sz="900" i="1" u="sng" spc="-5" dirty="0">
                <a:solidFill>
                  <a:srgbClr val="085295"/>
                </a:solidFill>
                <a:latin typeface="Calibri"/>
                <a:cs typeface="Calibri"/>
              </a:rPr>
              <a:t> </a:t>
            </a:r>
            <a:r>
              <a:rPr sz="900" i="1" u="sng" dirty="0">
                <a:solidFill>
                  <a:srgbClr val="085295"/>
                </a:solidFill>
                <a:latin typeface="Calibri"/>
                <a:cs typeface="Calibri"/>
              </a:rPr>
              <a:t>h</a:t>
            </a:r>
            <a:r>
              <a:rPr sz="900" i="1" u="sng" spc="-200" dirty="0">
                <a:solidFill>
                  <a:srgbClr val="085295"/>
                </a:solidFill>
                <a:latin typeface="Calibri"/>
                <a:cs typeface="Calibri"/>
              </a:rPr>
              <a:t> </a:t>
            </a:r>
            <a:r>
              <a:rPr sz="900" i="1" u="sng" dirty="0">
                <a:solidFill>
                  <a:srgbClr val="085295"/>
                </a:solidFill>
                <a:latin typeface="Calibri"/>
                <a:cs typeface="Calibri"/>
              </a:rPr>
              <a:t>er</a:t>
            </a:r>
            <a:r>
              <a:rPr sz="900" i="1" u="sng" spc="-200" dirty="0">
                <a:solidFill>
                  <a:srgbClr val="085295"/>
                </a:solidFill>
                <a:latin typeface="Calibri"/>
                <a:cs typeface="Calibri"/>
              </a:rPr>
              <a:t> </a:t>
            </a:r>
            <a:r>
              <a:rPr sz="900" i="1" u="sng" dirty="0">
                <a:solidFill>
                  <a:srgbClr val="085295"/>
                </a:solidFill>
                <a:latin typeface="Calibri"/>
                <a:cs typeface="Calibri"/>
              </a:rPr>
              <a:t>e </a:t>
            </a:r>
            <a:r>
              <a:rPr sz="900" i="1" dirty="0">
                <a:solidFill>
                  <a:srgbClr val="085295"/>
                </a:solidFill>
                <a:latin typeface="Calibri"/>
                <a:cs typeface="Calibri"/>
              </a:rPr>
              <a:t> </a:t>
            </a:r>
            <a:r>
              <a:rPr sz="900" i="1" dirty="0">
                <a:solidFill>
                  <a:srgbClr val="4F4F4F"/>
                </a:solidFill>
                <a:latin typeface="Calibri"/>
                <a:cs typeface="Calibri"/>
              </a:rPr>
              <a:t>a</a:t>
            </a:r>
            <a:r>
              <a:rPr sz="900" i="1" spc="-10" dirty="0">
                <a:solidFill>
                  <a:srgbClr val="4F4F4F"/>
                </a:solidFill>
                <a:latin typeface="Calibri"/>
                <a:cs typeface="Calibri"/>
              </a:rPr>
              <a:t>n</a:t>
            </a:r>
            <a:r>
              <a:rPr sz="900" i="1" dirty="0">
                <a:solidFill>
                  <a:srgbClr val="4F4F4F"/>
                </a:solidFill>
                <a:latin typeface="Calibri"/>
                <a:cs typeface="Calibri"/>
              </a:rPr>
              <a:t>d </a:t>
            </a:r>
            <a:r>
              <a:rPr sz="900" i="1" spc="5" dirty="0">
                <a:solidFill>
                  <a:srgbClr val="4F4F4F"/>
                </a:solidFill>
                <a:latin typeface="Calibri"/>
                <a:cs typeface="Calibri"/>
              </a:rPr>
              <a:t>g</a:t>
            </a:r>
            <a:r>
              <a:rPr sz="900" i="1" dirty="0">
                <a:solidFill>
                  <a:srgbClr val="4F4F4F"/>
                </a:solidFill>
                <a:latin typeface="Calibri"/>
                <a:cs typeface="Calibri"/>
              </a:rPr>
              <a:t>o</a:t>
            </a:r>
            <a:r>
              <a:rPr sz="900" i="1" spc="-10" dirty="0">
                <a:solidFill>
                  <a:srgbClr val="4F4F4F"/>
                </a:solidFill>
                <a:latin typeface="Calibri"/>
                <a:cs typeface="Calibri"/>
              </a:rPr>
              <a:t> </a:t>
            </a:r>
            <a:r>
              <a:rPr sz="900" i="1" dirty="0">
                <a:solidFill>
                  <a:srgbClr val="4F4F4F"/>
                </a:solidFill>
                <a:latin typeface="Calibri"/>
                <a:cs typeface="Calibri"/>
              </a:rPr>
              <a:t>to</a:t>
            </a:r>
            <a:r>
              <a:rPr sz="900" i="1" spc="-10" dirty="0">
                <a:solidFill>
                  <a:srgbClr val="4F4F4F"/>
                </a:solidFill>
                <a:latin typeface="Calibri"/>
                <a:cs typeface="Calibri"/>
              </a:rPr>
              <a:t> </a:t>
            </a:r>
            <a:r>
              <a:rPr sz="900" i="1" spc="5" dirty="0">
                <a:solidFill>
                  <a:srgbClr val="4F4F4F"/>
                </a:solidFill>
                <a:latin typeface="Calibri"/>
                <a:cs typeface="Calibri"/>
              </a:rPr>
              <a:t>p</a:t>
            </a:r>
            <a:r>
              <a:rPr sz="900" i="1" dirty="0">
                <a:solidFill>
                  <a:srgbClr val="4F4F4F"/>
                </a:solidFill>
                <a:latin typeface="Calibri"/>
                <a:cs typeface="Calibri"/>
              </a:rPr>
              <a:t>a</a:t>
            </a:r>
            <a:r>
              <a:rPr sz="900" i="1" spc="-10" dirty="0">
                <a:solidFill>
                  <a:srgbClr val="4F4F4F"/>
                </a:solidFill>
                <a:latin typeface="Calibri"/>
                <a:cs typeface="Calibri"/>
              </a:rPr>
              <a:t>g</a:t>
            </a:r>
            <a:r>
              <a:rPr sz="900" i="1" dirty="0">
                <a:solidFill>
                  <a:srgbClr val="4F4F4F"/>
                </a:solidFill>
                <a:latin typeface="Calibri"/>
                <a:cs typeface="Calibri"/>
              </a:rPr>
              <a:t>e 35 to</a:t>
            </a:r>
            <a:r>
              <a:rPr sz="900" i="1" spc="-5" dirty="0">
                <a:solidFill>
                  <a:srgbClr val="4F4F4F"/>
                </a:solidFill>
                <a:latin typeface="Calibri"/>
                <a:cs typeface="Calibri"/>
              </a:rPr>
              <a:t> </a:t>
            </a:r>
            <a:r>
              <a:rPr sz="900" i="1" dirty="0">
                <a:solidFill>
                  <a:srgbClr val="4F4F4F"/>
                </a:solidFill>
                <a:latin typeface="Calibri"/>
                <a:cs typeface="Calibri"/>
              </a:rPr>
              <a:t>see h</a:t>
            </a:r>
            <a:r>
              <a:rPr sz="900" i="1" spc="-10" dirty="0">
                <a:solidFill>
                  <a:srgbClr val="4F4F4F"/>
                </a:solidFill>
                <a:latin typeface="Calibri"/>
                <a:cs typeface="Calibri"/>
              </a:rPr>
              <a:t>o</a:t>
            </a:r>
            <a:r>
              <a:rPr sz="900" i="1" dirty="0">
                <a:solidFill>
                  <a:srgbClr val="4F4F4F"/>
                </a:solidFill>
                <a:latin typeface="Calibri"/>
                <a:cs typeface="Calibri"/>
              </a:rPr>
              <a:t>w the sk</a:t>
            </a:r>
            <a:r>
              <a:rPr sz="900" i="1" spc="-5" dirty="0">
                <a:solidFill>
                  <a:srgbClr val="4F4F4F"/>
                </a:solidFill>
                <a:latin typeface="Calibri"/>
                <a:cs typeface="Calibri"/>
              </a:rPr>
              <a:t>il</a:t>
            </a:r>
            <a:r>
              <a:rPr sz="900" i="1" spc="5" dirty="0">
                <a:solidFill>
                  <a:srgbClr val="4F4F4F"/>
                </a:solidFill>
                <a:latin typeface="Calibri"/>
                <a:cs typeface="Calibri"/>
              </a:rPr>
              <a:t>l</a:t>
            </a:r>
            <a:r>
              <a:rPr sz="900" i="1" dirty="0">
                <a:solidFill>
                  <a:srgbClr val="4F4F4F"/>
                </a:solidFill>
                <a:latin typeface="Calibri"/>
                <a:cs typeface="Calibri"/>
              </a:rPr>
              <a:t>-check</a:t>
            </a:r>
            <a:r>
              <a:rPr sz="900" i="1" spc="-5" dirty="0">
                <a:solidFill>
                  <a:srgbClr val="4F4F4F"/>
                </a:solidFill>
                <a:latin typeface="Calibri"/>
                <a:cs typeface="Calibri"/>
              </a:rPr>
              <a:t>i</a:t>
            </a:r>
            <a:r>
              <a:rPr sz="900" i="1" dirty="0">
                <a:solidFill>
                  <a:srgbClr val="4F4F4F"/>
                </a:solidFill>
                <a:latin typeface="Calibri"/>
                <a:cs typeface="Calibri"/>
              </a:rPr>
              <a:t>ng</a:t>
            </a:r>
            <a:r>
              <a:rPr sz="900" i="1" spc="-10" dirty="0">
                <a:solidFill>
                  <a:srgbClr val="4F4F4F"/>
                </a:solidFill>
                <a:latin typeface="Calibri"/>
                <a:cs typeface="Calibri"/>
              </a:rPr>
              <a:t> </a:t>
            </a:r>
            <a:r>
              <a:rPr sz="900" i="1" dirty="0">
                <a:solidFill>
                  <a:srgbClr val="4F4F4F"/>
                </a:solidFill>
                <a:latin typeface="Calibri"/>
                <a:cs typeface="Calibri"/>
              </a:rPr>
              <a:t>p</a:t>
            </a:r>
            <a:r>
              <a:rPr sz="900" i="1" spc="-10" dirty="0">
                <a:solidFill>
                  <a:srgbClr val="4F4F4F"/>
                </a:solidFill>
                <a:latin typeface="Calibri"/>
                <a:cs typeface="Calibri"/>
              </a:rPr>
              <a:t>o</a:t>
            </a:r>
            <a:r>
              <a:rPr sz="900" i="1" spc="-5" dirty="0">
                <a:solidFill>
                  <a:srgbClr val="4F4F4F"/>
                </a:solidFill>
                <a:latin typeface="Calibri"/>
                <a:cs typeface="Calibri"/>
              </a:rPr>
              <a:t>i</a:t>
            </a:r>
            <a:r>
              <a:rPr sz="900" i="1" dirty="0">
                <a:solidFill>
                  <a:srgbClr val="4F4F4F"/>
                </a:solidFill>
                <a:latin typeface="Calibri"/>
                <a:cs typeface="Calibri"/>
              </a:rPr>
              <a:t>nts</a:t>
            </a:r>
            <a:r>
              <a:rPr sz="900" i="1" spc="-5" dirty="0">
                <a:solidFill>
                  <a:srgbClr val="4F4F4F"/>
                </a:solidFill>
                <a:latin typeface="Calibri"/>
                <a:cs typeface="Calibri"/>
              </a:rPr>
              <a:t> </a:t>
            </a:r>
            <a:r>
              <a:rPr sz="900" i="1" dirty="0">
                <a:solidFill>
                  <a:srgbClr val="4F4F4F"/>
                </a:solidFill>
                <a:latin typeface="Calibri"/>
                <a:cs typeface="Calibri"/>
              </a:rPr>
              <a:t>were</a:t>
            </a:r>
            <a:endParaRPr sz="900" dirty="0">
              <a:latin typeface="Calibri"/>
              <a:cs typeface="Calibri"/>
            </a:endParaRPr>
          </a:p>
        </p:txBody>
      </p:sp>
      <p:sp>
        <p:nvSpPr>
          <p:cNvPr id="26" name="object 26"/>
          <p:cNvSpPr/>
          <p:nvPr/>
        </p:nvSpPr>
        <p:spPr>
          <a:xfrm>
            <a:off x="3898391" y="4100962"/>
            <a:ext cx="3429000" cy="2514600"/>
          </a:xfrm>
          <a:prstGeom prst="rect">
            <a:avLst/>
          </a:prstGeom>
          <a:blipFill>
            <a:blip r:embed="rId6" cstate="print"/>
            <a:stretch>
              <a:fillRect/>
            </a:stretch>
          </a:blipFill>
        </p:spPr>
        <p:txBody>
          <a:bodyPr wrap="square" lIns="0" tIns="0" rIns="0" bIns="0" rtlCol="0"/>
          <a:lstStyle/>
          <a:p>
            <a:endParaRPr/>
          </a:p>
        </p:txBody>
      </p:sp>
      <p:sp>
        <p:nvSpPr>
          <p:cNvPr id="27" name="object 27"/>
          <p:cNvSpPr txBox="1"/>
          <p:nvPr/>
        </p:nvSpPr>
        <p:spPr>
          <a:xfrm>
            <a:off x="4391924" y="4495810"/>
            <a:ext cx="2317750" cy="596830"/>
          </a:xfrm>
          <a:prstGeom prst="rect">
            <a:avLst/>
          </a:prstGeom>
          <a:solidFill>
            <a:srgbClr val="F3F3F3"/>
          </a:solidFill>
        </p:spPr>
        <p:txBody>
          <a:bodyPr vert="horz" wrap="square" lIns="0" tIns="0" rIns="0" bIns="0" rtlCol="0">
            <a:spAutoFit/>
          </a:bodyPr>
          <a:lstStyle/>
          <a:p>
            <a:pPr marL="182232" marR="178422"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8" name="object 28"/>
          <p:cNvSpPr/>
          <p:nvPr/>
        </p:nvSpPr>
        <p:spPr>
          <a:xfrm>
            <a:off x="462152" y="4101085"/>
            <a:ext cx="2404491" cy="2034539"/>
          </a:xfrm>
          <a:prstGeom prst="rect">
            <a:avLst/>
          </a:prstGeom>
          <a:blipFill>
            <a:blip r:embed="rId7" cstate="print"/>
            <a:stretch>
              <a:fillRect/>
            </a:stretch>
          </a:blipFill>
        </p:spPr>
        <p:txBody>
          <a:bodyPr wrap="square" lIns="0" tIns="0" rIns="0" bIns="0" rtlCol="0"/>
          <a:lstStyle/>
          <a:p>
            <a:endParaRPr/>
          </a:p>
        </p:txBody>
      </p:sp>
      <p:sp>
        <p:nvSpPr>
          <p:cNvPr id="29" name="object 29"/>
          <p:cNvSpPr txBox="1"/>
          <p:nvPr/>
        </p:nvSpPr>
        <p:spPr>
          <a:xfrm>
            <a:off x="457188" y="4336021"/>
            <a:ext cx="2317750" cy="596830"/>
          </a:xfrm>
          <a:prstGeom prst="rect">
            <a:avLst/>
          </a:prstGeom>
          <a:solidFill>
            <a:srgbClr val="F3F3F3"/>
          </a:solidFill>
        </p:spPr>
        <p:txBody>
          <a:bodyPr vert="horz" wrap="square" lIns="0" tIns="0" rIns="0" bIns="0" rtlCol="0">
            <a:spAutoFit/>
          </a:bodyPr>
          <a:lstStyle/>
          <a:p>
            <a:pPr marL="182866" marR="177787"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33" name="object 33"/>
          <p:cNvSpPr txBox="1">
            <a:spLocks noGrp="1"/>
          </p:cNvSpPr>
          <p:nvPr>
            <p:ph type="ftr" sz="quarter" idx="5"/>
          </p:nvPr>
        </p:nvSpPr>
        <p:spPr>
          <a:xfrm>
            <a:off x="407021" y="9372600"/>
            <a:ext cx="6824609"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spc="-5" dirty="0">
                <a:solidFill>
                  <a:schemeClr val="accent3">
                    <a:lumMod val="75000"/>
                  </a:schemeClr>
                </a:solidFill>
              </a:rPr>
              <a:t> (</a:t>
            </a:r>
            <a:r>
              <a:rPr lang="en-US" spc="-5" dirty="0">
                <a:solidFill>
                  <a:schemeClr val="accent3">
                    <a:lumMod val="75000"/>
                  </a:schemeClr>
                </a:solidFill>
              </a:rPr>
              <a:t>EDC</a:t>
            </a:r>
            <a:r>
              <a:rPr spc="-5" dirty="0">
                <a:solidFill>
                  <a:schemeClr val="accent3">
                    <a:lumMod val="75000"/>
                  </a:schemeClr>
                </a:solidFill>
              </a:rPr>
              <a:t>)</a:t>
            </a:r>
            <a:r>
              <a:rPr dirty="0"/>
              <a:t>, 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Data Center award totaling $3,</a:t>
            </a:r>
            <a:r>
              <a:rPr lang="en-US" sz="700" i="0" spc="-5" dirty="0">
                <a:solidFill>
                  <a:srgbClr val="777777"/>
                </a:solidFill>
              </a:rPr>
              <a:t>2</a:t>
            </a:r>
            <a:r>
              <a:rPr sz="700" i="0" spc="-5" dirty="0">
                <a:solidFill>
                  <a:srgbClr val="777777"/>
                </a:solidFill>
              </a:rPr>
              <a:t>00,000 with 0% financed with non-governmental sources. The contents are those of the author(s) and do not necessarily 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
        <p:nvSpPr>
          <p:cNvPr id="34" name="object 34"/>
          <p:cNvSpPr txBox="1">
            <a:spLocks noGrp="1"/>
          </p:cNvSpPr>
          <p:nvPr>
            <p:ph type="sldNum" sz="quarter" idx="7"/>
          </p:nvPr>
        </p:nvSpPr>
        <p:spPr>
          <a:xfrm>
            <a:off x="7366618" y="9618631"/>
            <a:ext cx="198317" cy="153888"/>
          </a:xfrm>
          <a:prstGeom prst="rect">
            <a:avLst/>
          </a:prstGeom>
        </p:spPr>
        <p:txBody>
          <a:bodyPr vert="horz" wrap="square" lIns="0" tIns="0" rIns="0" bIns="0" rtlCol="0">
            <a:spAutoFit/>
          </a:bodyPr>
          <a:lstStyle/>
          <a:p>
            <a:pPr marL="25398"/>
            <a:fld id="{81D60167-4931-47E6-BA6A-407CBD079E47}" type="slidenum">
              <a:rPr spc="-5" dirty="0"/>
              <a:pPr marL="25398"/>
              <a:t>2</a:t>
            </a:fld>
            <a:endParaRPr spc="-5" dirty="0"/>
          </a:p>
        </p:txBody>
      </p:sp>
      <p:sp>
        <p:nvSpPr>
          <p:cNvPr id="42" name="object 9">
            <a:extLst>
              <a:ext uri="{FF2B5EF4-FFF2-40B4-BE49-F238E27FC236}">
                <a16:creationId xmlns:a16="http://schemas.microsoft.com/office/drawing/2014/main" id="{BA6A791B-00B2-4769-8A3D-A54920BA0371}"/>
              </a:ext>
            </a:extLst>
          </p:cNvPr>
          <p:cNvSpPr txBox="1"/>
          <p:nvPr/>
        </p:nvSpPr>
        <p:spPr>
          <a:xfrm>
            <a:off x="405782" y="1008151"/>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36" name="Rectangle 35">
            <a:extLst>
              <a:ext uri="{FF2B5EF4-FFF2-40B4-BE49-F238E27FC236}">
                <a16:creationId xmlns:a16="http://schemas.microsoft.com/office/drawing/2014/main" id="{381182D2-143D-4A6B-89DA-1DB3A027005F}"/>
              </a:ext>
            </a:extLst>
          </p:cNvPr>
          <p:cNvSpPr/>
          <p:nvPr/>
        </p:nvSpPr>
        <p:spPr>
          <a:xfrm>
            <a:off x="3834255" y="7239000"/>
            <a:ext cx="3493136" cy="2003112"/>
          </a:xfrm>
          <a:prstGeom prst="rect">
            <a:avLst/>
          </a:prstGeom>
        </p:spPr>
        <p:txBody>
          <a:bodyPr wrap="square">
            <a:spAutoFit/>
          </a:bodyPr>
          <a:lstStyle/>
          <a:p>
            <a:pPr marL="171450" indent="-171450">
              <a:buClr>
                <a:schemeClr val="tx1"/>
              </a:buClr>
              <a:buSzPct val="110000"/>
              <a:buFont typeface="Arial" panose="020B0604020202020204" pitchFamily="34" charset="0"/>
              <a:buChar char="•"/>
            </a:pPr>
            <a:r>
              <a:rPr lang="en-US" sz="1100" b="1" kern="1400" dirty="0">
                <a:latin typeface="Calibri" panose="020F0502020204030204" pitchFamily="34" charset="0"/>
                <a:cs typeface="Calibri" panose="020F0502020204030204" pitchFamily="34" charset="0"/>
              </a:rPr>
              <a:t>Pediatric Readiness in EMS Systems </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8">
                  <a:extLst>
                    <a:ext uri="{A12FA001-AC4F-418D-AE19-62706E023703}">
                      <ahyp:hlinkClr xmlns:ahyp="http://schemas.microsoft.com/office/drawing/2018/hyperlinkcolor" val="tx"/>
                    </a:ext>
                  </a:extLst>
                </a:hlinkClick>
              </a:rPr>
              <a:t>Joint Policy Statement</a:t>
            </a:r>
            <a:endParaRPr lang="en-US" sz="1100" b="1" spc="-10" dirty="0">
              <a:solidFill>
                <a:schemeClr val="accent6"/>
              </a:solidFill>
              <a:latin typeface="Calibri"/>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9">
                  <a:extLst>
                    <a:ext uri="{A12FA001-AC4F-418D-AE19-62706E023703}">
                      <ahyp:hlinkClr xmlns:ahyp="http://schemas.microsoft.com/office/drawing/2018/hyperlinkcolor" val="tx"/>
                    </a:ext>
                  </a:extLst>
                </a:hlinkClick>
              </a:rPr>
              <a:t>Technical Report</a:t>
            </a:r>
            <a:endParaRPr lang="en-US" sz="1100" b="1" spc="-10" dirty="0">
              <a:solidFill>
                <a:schemeClr val="accent6"/>
              </a:solidFill>
              <a:latin typeface="Calibri"/>
              <a:cs typeface="Calibri"/>
            </a:endParaRPr>
          </a:p>
          <a:p>
            <a:pPr marL="171450" indent="-171450">
              <a:spcBef>
                <a:spcPts val="100"/>
              </a:spcBef>
              <a:buClr>
                <a:schemeClr val="tx1"/>
              </a:buClr>
              <a:buSzPct val="110000"/>
              <a:buFont typeface="Arial" panose="020B0604020202020204" pitchFamily="34" charset="0"/>
              <a:buChar char="•"/>
            </a:pPr>
            <a:r>
              <a:rPr lang="en-US" sz="1100" b="1" kern="1400" dirty="0">
                <a:latin typeface="Calibri" panose="020F0502020204030204" pitchFamily="34" charset="0"/>
                <a:cs typeface="Calibri" panose="020F0502020204030204" pitchFamily="34" charset="0"/>
              </a:rPr>
              <a:t>Prehospital Pediatric Readiness</a:t>
            </a:r>
            <a:endParaRPr lang="en-US" sz="1100" b="1" kern="1400" dirty="0">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1">
                  <a:extLst>
                    <a:ext uri="{A12FA001-AC4F-418D-AE19-62706E023703}">
                      <ahyp:hlinkClr xmlns:ahyp="http://schemas.microsoft.com/office/drawing/2018/hyperlinkcolor" val="tx"/>
                    </a:ext>
                  </a:extLst>
                </a:hlinkClick>
              </a:rPr>
              <a:t>Toolkit</a:t>
            </a:r>
            <a:r>
              <a:rPr lang="en-US" sz="1100" kern="1400" dirty="0"/>
              <a:t> </a:t>
            </a:r>
            <a:r>
              <a:rPr lang="en-US" sz="1000" i="1" kern="1400" dirty="0"/>
              <a:t>(Education and Competencies for Providers)</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2">
                  <a:extLst>
                    <a:ext uri="{A12FA001-AC4F-418D-AE19-62706E023703}">
                      <ahyp:hlinkClr xmlns:ahyp="http://schemas.microsoft.com/office/drawing/2018/hyperlinkcolor" val="tx"/>
                    </a:ext>
                  </a:extLst>
                </a:hlinkClick>
              </a:rPr>
              <a:t>Checklist</a:t>
            </a:r>
            <a:endParaRPr lang="en-US" sz="1100" b="1" spc="-10" dirty="0">
              <a:solidFill>
                <a:schemeClr val="accent6"/>
              </a:solidFill>
              <a:latin typeface="Calibri"/>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3">
                  <a:extLst>
                    <a:ext uri="{A12FA001-AC4F-418D-AE19-62706E023703}">
                      <ahyp:hlinkClr xmlns:ahyp="http://schemas.microsoft.com/office/drawing/2018/hyperlinkcolor" val="tx"/>
                    </a:ext>
                  </a:extLst>
                </a:hlinkClick>
              </a:rPr>
              <a:t>Pediatric Education and Advocacy Kits</a:t>
            </a:r>
            <a:r>
              <a:rPr lang="en-US" sz="1100" b="1" spc="-10" dirty="0">
                <a:solidFill>
                  <a:schemeClr val="accent6"/>
                </a:solidFill>
                <a:latin typeface="Calibri"/>
                <a:cs typeface="Calibri"/>
              </a:rPr>
              <a:t> </a:t>
            </a:r>
            <a:r>
              <a:rPr lang="en-US" sz="1000" i="1" kern="1400" dirty="0"/>
              <a:t>(PEAK)</a:t>
            </a:r>
            <a:endParaRPr lang="en-US" sz="1000" b="1" i="1" u="sng" kern="1400" dirty="0">
              <a:solidFill>
                <a:srgbClr val="085296"/>
              </a:solidFill>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4">
                  <a:extLst>
                    <a:ext uri="{A12FA001-AC4F-418D-AE19-62706E023703}">
                      <ahyp:hlinkClr xmlns:ahyp="http://schemas.microsoft.com/office/drawing/2018/hyperlinkcolor" val="tx"/>
                    </a:ext>
                  </a:extLst>
                </a:hlinkClick>
              </a:rPr>
              <a:t>Use of Pediatric-Specific Equipment</a:t>
            </a:r>
            <a:r>
              <a:rPr lang="en-US" sz="1100" b="1" spc="-10" dirty="0">
                <a:solidFill>
                  <a:schemeClr val="accent6"/>
                </a:solidFill>
                <a:latin typeface="Calibri"/>
                <a:cs typeface="Calibri"/>
              </a:rPr>
              <a:t> </a:t>
            </a:r>
            <a:r>
              <a:rPr lang="en-US" sz="1000" kern="1400" dirty="0"/>
              <a:t>(</a:t>
            </a:r>
            <a:r>
              <a:rPr lang="en-US" sz="1000" i="1" kern="1400" dirty="0"/>
              <a:t>video</a:t>
            </a:r>
            <a:r>
              <a:rPr lang="en-US" sz="1000" kern="1400" dirty="0"/>
              <a:t>)</a:t>
            </a:r>
          </a:p>
          <a:p>
            <a:pPr marL="171450" indent="-171450">
              <a:spcBef>
                <a:spcPts val="400"/>
              </a:spcBef>
              <a:buClr>
                <a:schemeClr val="tx1"/>
              </a:buClr>
              <a:buSzPct val="110000"/>
              <a:buFont typeface="Arial" panose="020B0604020202020204" pitchFamily="34" charset="0"/>
              <a:buChar char="•"/>
            </a:pPr>
            <a:r>
              <a:rPr lang="en-US" sz="1100" b="1" spc="-10" dirty="0">
                <a:solidFill>
                  <a:schemeClr val="accent6"/>
                </a:solidFill>
                <a:latin typeface="Calibri"/>
                <a:cs typeface="Calibri"/>
              </a:rPr>
              <a:t>Your [state] EMS for Children Program Manager: </a:t>
            </a:r>
            <a:r>
              <a:rPr lang="en-US" sz="1100" i="1" spc="-10" dirty="0">
                <a:latin typeface="Calibri"/>
                <a:cs typeface="Calibri"/>
              </a:rPr>
              <a:t>[insert name, phone, email]</a:t>
            </a:r>
          </a:p>
        </p:txBody>
      </p:sp>
      <p:sp>
        <p:nvSpPr>
          <p:cNvPr id="38" name="object 2">
            <a:extLst>
              <a:ext uri="{FF2B5EF4-FFF2-40B4-BE49-F238E27FC236}">
                <a16:creationId xmlns:a16="http://schemas.microsoft.com/office/drawing/2014/main" id="{C363FC8E-7049-484C-9943-6F021986FB32}"/>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39" name="object 12">
            <a:extLst>
              <a:ext uri="{FF2B5EF4-FFF2-40B4-BE49-F238E27FC236}">
                <a16:creationId xmlns:a16="http://schemas.microsoft.com/office/drawing/2014/main" id="{249FE057-BF76-4567-A9F1-D3B306A5A74B}"/>
              </a:ext>
            </a:extLst>
          </p:cNvPr>
          <p:cNvSpPr txBox="1"/>
          <p:nvPr/>
        </p:nvSpPr>
        <p:spPr>
          <a:xfrm>
            <a:off x="501518" y="88613"/>
            <a:ext cx="5594482" cy="743793"/>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a:t>
            </a:r>
            <a:r>
              <a:rPr sz="2600" spc="-10" dirty="0">
                <a:solidFill>
                  <a:srgbClr val="FFFFFF"/>
                </a:solidFill>
                <a:latin typeface="Times New Roman"/>
                <a:cs typeface="Times New Roman"/>
              </a:rPr>
              <a:t>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40" name="object 13">
            <a:extLst>
              <a:ext uri="{FF2B5EF4-FFF2-40B4-BE49-F238E27FC236}">
                <a16:creationId xmlns:a16="http://schemas.microsoft.com/office/drawing/2014/main" id="{CBA469D3-7F01-4095-9E88-62CC6E691AB8}"/>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9369" y="2262445"/>
            <a:ext cx="996872" cy="827861"/>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462789" y="5758351"/>
            <a:ext cx="1742439" cy="276999"/>
          </a:xfrm>
          <a:prstGeom prst="rect">
            <a:avLst/>
          </a:prstGeom>
        </p:spPr>
        <p:txBody>
          <a:bodyPr vert="horz" wrap="square" lIns="0" tIns="0" rIns="0" bIns="0" rtlCol="0">
            <a:spAutoFit/>
          </a:bodyPr>
          <a:lstStyle/>
          <a:p>
            <a:pPr marL="12699"/>
            <a:r>
              <a:rPr spc="-10" dirty="0">
                <a:solidFill>
                  <a:schemeClr val="accent1"/>
                </a:solidFill>
                <a:latin typeface="Rockwell Extra Bold"/>
                <a:cs typeface="Rockwell Extra Bold"/>
              </a:rPr>
              <a:t>Sig</a:t>
            </a:r>
            <a:r>
              <a:rPr spc="-15" dirty="0">
                <a:solidFill>
                  <a:schemeClr val="accent1"/>
                </a:solidFill>
                <a:latin typeface="Rockwell Extra Bold"/>
                <a:cs typeface="Rockwell Extra Bold"/>
              </a:rPr>
              <a:t>ni</a:t>
            </a:r>
            <a:r>
              <a:rPr spc="-25" dirty="0">
                <a:solidFill>
                  <a:schemeClr val="accent1"/>
                </a:solidFill>
                <a:latin typeface="Rockwell Extra Bold"/>
                <a:cs typeface="Rockwell Extra Bold"/>
              </a:rPr>
              <a:t>f</a:t>
            </a:r>
            <a:r>
              <a:rPr spc="-10" dirty="0">
                <a:solidFill>
                  <a:schemeClr val="accent1"/>
                </a:solidFill>
                <a:latin typeface="Rockwell Extra Bold"/>
                <a:cs typeface="Rockwell Extra Bold"/>
              </a:rPr>
              <a:t>i</a:t>
            </a:r>
            <a:r>
              <a:rPr spc="-30" dirty="0">
                <a:solidFill>
                  <a:schemeClr val="accent1"/>
                </a:solidFill>
                <a:latin typeface="Rockwell Extra Bold"/>
                <a:cs typeface="Rockwell Extra Bold"/>
              </a:rPr>
              <a:t>c</a:t>
            </a:r>
            <a:r>
              <a:rPr dirty="0">
                <a:solidFill>
                  <a:schemeClr val="accent1"/>
                </a:solidFill>
                <a:latin typeface="Rockwell Extra Bold"/>
                <a:cs typeface="Rockwell Extra Bold"/>
              </a:rPr>
              <a:t>a</a:t>
            </a:r>
            <a:r>
              <a:rPr spc="-15" dirty="0">
                <a:solidFill>
                  <a:schemeClr val="accent1"/>
                </a:solidFill>
                <a:latin typeface="Rockwell Extra Bold"/>
                <a:cs typeface="Rockwell Extra Bold"/>
              </a:rPr>
              <a:t>n</a:t>
            </a:r>
            <a:r>
              <a:rPr spc="-25" dirty="0">
                <a:solidFill>
                  <a:schemeClr val="accent1"/>
                </a:solidFill>
                <a:latin typeface="Rockwell Extra Bold"/>
                <a:cs typeface="Rockwell Extra Bold"/>
              </a:rPr>
              <a:t>c</a:t>
            </a:r>
            <a:r>
              <a:rPr dirty="0">
                <a:solidFill>
                  <a:schemeClr val="accent1"/>
                </a:solidFill>
                <a:latin typeface="Rockwell Extra Bold"/>
                <a:cs typeface="Rockwell Extra Bold"/>
              </a:rPr>
              <a:t>e</a:t>
            </a:r>
          </a:p>
        </p:txBody>
      </p:sp>
      <p:sp>
        <p:nvSpPr>
          <p:cNvPr id="4" name="object 4"/>
          <p:cNvSpPr/>
          <p:nvPr/>
        </p:nvSpPr>
        <p:spPr>
          <a:xfrm>
            <a:off x="482214" y="6040618"/>
            <a:ext cx="3291840" cy="0"/>
          </a:xfrm>
          <a:custGeom>
            <a:avLst/>
            <a:gdLst/>
            <a:ahLst/>
            <a:cxnLst/>
            <a:rect l="l" t="t" r="r" b="b"/>
            <a:pathLst>
              <a:path w="3291840">
                <a:moveTo>
                  <a:pt x="0" y="0"/>
                </a:moveTo>
                <a:lnTo>
                  <a:pt x="3291849" y="0"/>
                </a:lnTo>
              </a:path>
            </a:pathLst>
          </a:custGeom>
          <a:ln w="25399">
            <a:solidFill>
              <a:srgbClr val="D9D9D9"/>
            </a:solidFill>
          </a:ln>
        </p:spPr>
        <p:txBody>
          <a:bodyPr wrap="square" lIns="0" tIns="0" rIns="0" bIns="0" rtlCol="0"/>
          <a:lstStyle/>
          <a:p>
            <a:endParaRPr/>
          </a:p>
        </p:txBody>
      </p:sp>
      <p:sp>
        <p:nvSpPr>
          <p:cNvPr id="5" name="object 5"/>
          <p:cNvSpPr txBox="1"/>
          <p:nvPr/>
        </p:nvSpPr>
        <p:spPr>
          <a:xfrm>
            <a:off x="446024" y="8388972"/>
            <a:ext cx="3371215" cy="907428"/>
          </a:xfrm>
          <a:prstGeom prst="rect">
            <a:avLst/>
          </a:prstGeom>
        </p:spPr>
        <p:txBody>
          <a:bodyPr vert="horz" wrap="square" lIns="0" tIns="0" rIns="0" bIns="0" rtlCol="0">
            <a:spAutoFit/>
          </a:bodyPr>
          <a:lstStyle/>
          <a:p>
            <a:pPr marL="126991" marR="95243" indent="-114292">
              <a:lnSpc>
                <a:spcPct val="101499"/>
              </a:lnSpc>
              <a:buClr>
                <a:srgbClr val="204567"/>
              </a:buClr>
              <a:buFont typeface="Calibri"/>
              <a:buAutoNum type="arabicPeriod"/>
              <a:tabLst>
                <a:tab pos="126991" algn="l"/>
              </a:tabLst>
            </a:pPr>
            <a:r>
              <a:rPr sz="650" spc="-5" dirty="0">
                <a:solidFill>
                  <a:srgbClr val="204567"/>
                </a:solidFill>
                <a:latin typeface="Calibri"/>
                <a:cs typeface="Calibri"/>
              </a:rPr>
              <a:t>Ga</a:t>
            </a:r>
            <a:r>
              <a:rPr sz="650" spc="-10" dirty="0">
                <a:solidFill>
                  <a:srgbClr val="204567"/>
                </a:solidFill>
                <a:latin typeface="Calibri"/>
                <a:cs typeface="Calibri"/>
              </a:rPr>
              <a:t>u</a:t>
            </a:r>
            <a:r>
              <a:rPr sz="650" spc="-5" dirty="0">
                <a:solidFill>
                  <a:srgbClr val="204567"/>
                </a:solidFill>
                <a:latin typeface="Calibri"/>
                <a:cs typeface="Calibri"/>
              </a:rPr>
              <a:t>sc</a:t>
            </a:r>
            <a:r>
              <a:rPr sz="650" spc="-10" dirty="0">
                <a:solidFill>
                  <a:srgbClr val="204567"/>
                </a:solidFill>
                <a:latin typeface="Calibri"/>
                <a:cs typeface="Calibri"/>
              </a:rPr>
              <a:t>h</a:t>
            </a:r>
            <a:r>
              <a:rPr sz="650" spc="5" dirty="0">
                <a:solidFill>
                  <a:srgbClr val="204567"/>
                </a:solidFill>
                <a:latin typeface="Calibri"/>
                <a:cs typeface="Calibri"/>
              </a:rPr>
              <a:t>e</a:t>
            </a:r>
            <a:r>
              <a:rPr sz="650" dirty="0">
                <a:solidFill>
                  <a:srgbClr val="204567"/>
                </a:solidFill>
                <a:latin typeface="Calibri"/>
                <a:cs typeface="Calibri"/>
              </a:rPr>
              <a:t>-</a:t>
            </a:r>
            <a:r>
              <a:rPr sz="650" spc="-5" dirty="0">
                <a:solidFill>
                  <a:srgbClr val="204567"/>
                </a:solidFill>
                <a:latin typeface="Calibri"/>
                <a:cs typeface="Calibri"/>
              </a:rPr>
              <a:t>H</a:t>
            </a:r>
            <a:r>
              <a:rPr sz="650" spc="-10" dirty="0">
                <a:solidFill>
                  <a:srgbClr val="204567"/>
                </a:solidFill>
                <a:latin typeface="Calibri"/>
                <a:cs typeface="Calibri"/>
              </a:rPr>
              <a:t>ill</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y</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Sc</a:t>
            </a:r>
            <a:r>
              <a:rPr sz="650" dirty="0">
                <a:solidFill>
                  <a:srgbClr val="204567"/>
                </a:solidFill>
                <a:latin typeface="Calibri"/>
                <a:cs typeface="Calibri"/>
              </a:rPr>
              <a:t>h</a:t>
            </a:r>
            <a:r>
              <a:rPr sz="650" spc="-10" dirty="0">
                <a:solidFill>
                  <a:srgbClr val="204567"/>
                </a:solidFill>
                <a:latin typeface="Calibri"/>
                <a:cs typeface="Calibri"/>
              </a:rPr>
              <a:t>m</a:t>
            </a:r>
            <a:r>
              <a:rPr sz="650" dirty="0">
                <a:solidFill>
                  <a:srgbClr val="204567"/>
                </a:solidFill>
                <a:latin typeface="Calibri"/>
                <a:cs typeface="Calibri"/>
              </a:rPr>
              <a:t>u</a:t>
            </a:r>
            <a:r>
              <a:rPr sz="650" spc="-10" dirty="0">
                <a:solidFill>
                  <a:srgbClr val="204567"/>
                </a:solidFill>
                <a:latin typeface="Calibri"/>
                <a:cs typeface="Calibri"/>
              </a:rPr>
              <a:t>h</a:t>
            </a:r>
            <a:r>
              <a:rPr sz="650" dirty="0">
                <a:solidFill>
                  <a:srgbClr val="204567"/>
                </a:solidFill>
                <a:latin typeface="Calibri"/>
                <a:cs typeface="Calibri"/>
              </a:rPr>
              <a:t>l</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P</a:t>
            </a:r>
            <a:r>
              <a:rPr sz="650" dirty="0">
                <a:solidFill>
                  <a:srgbClr val="204567"/>
                </a:solidFill>
                <a:latin typeface="Calibri"/>
                <a:cs typeface="Calibri"/>
              </a:rPr>
              <a: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T</a:t>
            </a:r>
            <a:r>
              <a:rPr sz="650" spc="-5"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fo</a:t>
            </a:r>
            <a:r>
              <a:rPr sz="650" spc="-5" dirty="0">
                <a:solidFill>
                  <a:srgbClr val="204567"/>
                </a:solidFill>
                <a:latin typeface="Calibri"/>
                <a:cs typeface="Calibri"/>
              </a:rPr>
              <a:t>r</a:t>
            </a:r>
            <a:r>
              <a:rPr sz="650" dirty="0">
                <a:solidFill>
                  <a:srgbClr val="204567"/>
                </a:solidFill>
                <a:latin typeface="Calibri"/>
                <a:cs typeface="Calibri"/>
              </a:rPr>
              <a:t>d</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em</a:t>
            </a:r>
            <a:r>
              <a:rPr sz="650" spc="-10" dirty="0">
                <a:solidFill>
                  <a:srgbClr val="204567"/>
                </a:solidFill>
                <a:latin typeface="Calibri"/>
                <a:cs typeface="Calibri"/>
              </a:rPr>
              <a:t>i</a:t>
            </a:r>
            <a:r>
              <a:rPr sz="650" spc="-5" dirty="0">
                <a:solidFill>
                  <a:srgbClr val="204567"/>
                </a:solidFill>
                <a:latin typeface="Calibri"/>
                <a:cs typeface="Calibri"/>
              </a:rPr>
              <a:t>c</a:t>
            </a:r>
            <a:r>
              <a:rPr sz="650" dirty="0">
                <a:solidFill>
                  <a:srgbClr val="204567"/>
                </a:solidFill>
                <a:latin typeface="Calibri"/>
                <a:cs typeface="Calibri"/>
              </a:rPr>
              <a:t>k</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dirty="0">
                <a:solidFill>
                  <a:srgbClr val="204567"/>
                </a:solidFill>
                <a:latin typeface="Calibri"/>
                <a:cs typeface="Calibri"/>
              </a:rPr>
              <a:t>d</a:t>
            </a:r>
            <a:r>
              <a:rPr sz="650" spc="-15" dirty="0">
                <a:solidFill>
                  <a:srgbClr val="204567"/>
                </a:solidFill>
                <a:latin typeface="Calibri"/>
                <a:cs typeface="Calibri"/>
              </a:rPr>
              <a:t>g</a:t>
            </a:r>
            <a:r>
              <a:rPr sz="650" spc="-5" dirty="0">
                <a:solidFill>
                  <a:srgbClr val="204567"/>
                </a:solidFill>
                <a:latin typeface="Calibri"/>
                <a:cs typeface="Calibri"/>
              </a:rPr>
              <a:t>erto</a:t>
            </a:r>
            <a:r>
              <a:rPr sz="650" spc="-10" dirty="0">
                <a:solidFill>
                  <a:srgbClr val="204567"/>
                </a:solidFill>
                <a:latin typeface="Calibri"/>
                <a:cs typeface="Calibri"/>
              </a:rPr>
              <a:t>n</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&amp; O</a:t>
            </a:r>
            <a:r>
              <a:rPr sz="650" spc="-10" dirty="0">
                <a:solidFill>
                  <a:srgbClr val="204567"/>
                </a:solidFill>
                <a:latin typeface="Calibri"/>
                <a:cs typeface="Calibri"/>
              </a:rPr>
              <a:t>l</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L.</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1</a:t>
            </a:r>
            <a:r>
              <a:rPr sz="650" dirty="0">
                <a:solidFill>
                  <a:srgbClr val="204567"/>
                </a:solidFill>
                <a:latin typeface="Calibri"/>
                <a:cs typeface="Calibri"/>
              </a:rPr>
              <a:t>5</a:t>
            </a:r>
            <a:r>
              <a:rPr sz="650" spc="-10" dirty="0">
                <a:solidFill>
                  <a:srgbClr val="204567"/>
                </a:solidFill>
                <a:latin typeface="Calibri"/>
                <a:cs typeface="Calibri"/>
              </a:rPr>
              <a:t>)</a:t>
            </a:r>
            <a:r>
              <a:rPr sz="650" spc="-5" dirty="0">
                <a:solidFill>
                  <a:srgbClr val="204567"/>
                </a:solidFill>
                <a:latin typeface="Calibri"/>
                <a:cs typeface="Calibri"/>
              </a:rPr>
              <a:t>.</a:t>
            </a:r>
            <a:r>
              <a:rPr sz="650" spc="5" dirty="0">
                <a:solidFill>
                  <a:srgbClr val="204567"/>
                </a:solidFill>
                <a:latin typeface="Calibri"/>
                <a:cs typeface="Calibri"/>
              </a:rPr>
              <a:t> </a:t>
            </a:r>
            <a:r>
              <a:rPr sz="650" u="sng" spc="-385" dirty="0">
                <a:solidFill>
                  <a:schemeClr val="accent6"/>
                </a:solidFill>
                <a:latin typeface="Calibri"/>
                <a:cs typeface="Calibri"/>
              </a:rPr>
              <a:t>A</a:t>
            </a:r>
            <a:r>
              <a:rPr sz="650" u="sng" spc="-5" dirty="0">
                <a:solidFill>
                  <a:schemeClr val="accent6"/>
                </a:solidFill>
                <a:latin typeface="Calibri"/>
                <a:cs typeface="Calibri"/>
              </a:rPr>
              <a:t> </a:t>
            </a:r>
            <a:r>
              <a:rPr sz="650" dirty="0">
                <a:solidFill>
                  <a:schemeClr val="accent6"/>
                </a:solidFill>
                <a:latin typeface="Calibri"/>
                <a:cs typeface="Calibri"/>
              </a:rPr>
              <a:t> </a:t>
            </a:r>
            <a:r>
              <a:rPr sz="650" spc="-65" dirty="0">
                <a:solidFill>
                  <a:schemeClr val="accent6"/>
                </a:solidFill>
                <a:latin typeface="Calibri"/>
                <a:cs typeface="Calibri"/>
              </a:rPr>
              <a:t> </a:t>
            </a:r>
            <a:r>
              <a:rPr sz="650" u="sng" spc="-15" dirty="0">
                <a:solidFill>
                  <a:schemeClr val="accent6"/>
                </a:solidFill>
                <a:latin typeface="Calibri"/>
                <a:cs typeface="Calibri"/>
              </a:rPr>
              <a:t> </a:t>
            </a:r>
            <a:r>
              <a:rPr sz="650" u="sng" spc="-5" dirty="0">
                <a:solidFill>
                  <a:schemeClr val="accent6"/>
                </a:solidFill>
                <a:latin typeface="Calibri"/>
                <a:cs typeface="Calibri"/>
              </a:rPr>
              <a:t>Na</a:t>
            </a:r>
            <a:r>
              <a:rPr sz="650" u="sng" spc="-150" dirty="0">
                <a:solidFill>
                  <a:schemeClr val="accent6"/>
                </a:solidFill>
                <a:latin typeface="Calibri"/>
                <a:cs typeface="Calibri"/>
              </a:rPr>
              <a:t> </a:t>
            </a:r>
            <a:r>
              <a:rPr sz="650" u="sng" spc="-5" dirty="0">
                <a:solidFill>
                  <a:schemeClr val="accent6"/>
                </a:solidFill>
                <a:latin typeface="Calibri"/>
                <a:cs typeface="Calibri"/>
              </a:rPr>
              <a:t>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n</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5" dirty="0">
                <a:solidFill>
                  <a:schemeClr val="accent6"/>
                </a:solidFill>
                <a:latin typeface="Calibri"/>
                <a:cs typeface="Calibri"/>
              </a:rPr>
              <a:t>ses</a:t>
            </a:r>
            <a:r>
              <a:rPr sz="650" u="sng" spc="-10" dirty="0">
                <a:solidFill>
                  <a:schemeClr val="accent6"/>
                </a:solidFill>
                <a:latin typeface="Calibri"/>
                <a:cs typeface="Calibri"/>
              </a:rPr>
              <a:t>s</a:t>
            </a:r>
            <a:r>
              <a:rPr sz="650" u="sng" spc="-5" dirty="0">
                <a:solidFill>
                  <a:schemeClr val="accent6"/>
                </a:solidFill>
                <a:latin typeface="Calibri"/>
                <a:cs typeface="Calibri"/>
              </a:rPr>
              <a:t>me</a:t>
            </a:r>
            <a:r>
              <a:rPr sz="650" u="sng" spc="-145"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a:t>
            </a:r>
            <a:r>
              <a:rPr sz="650" u="sng"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f</a:t>
            </a:r>
            <a:r>
              <a:rPr sz="650" u="sng" spc="-15" dirty="0">
                <a:solidFill>
                  <a:schemeClr val="accent6"/>
                </a:solidFill>
                <a:latin typeface="Calibri"/>
                <a:cs typeface="Calibri"/>
              </a:rPr>
              <a:t> </a:t>
            </a:r>
            <a:r>
              <a:rPr sz="650" u="sng" spc="-5" dirty="0">
                <a:solidFill>
                  <a:schemeClr val="accent6"/>
                </a:solidFill>
                <a:latin typeface="Calibri"/>
                <a:cs typeface="Calibri"/>
              </a:rPr>
              <a:t>Pe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atr</a:t>
            </a:r>
            <a:r>
              <a:rPr sz="650" u="sng" spc="-14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 </a:t>
            </a:r>
            <a:r>
              <a:rPr sz="650" u="sng" spc="-10" dirty="0">
                <a:solidFill>
                  <a:schemeClr val="accent6"/>
                </a:solidFill>
                <a:latin typeface="Calibri"/>
                <a:cs typeface="Calibri"/>
              </a:rPr>
              <a:t>R</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5" dirty="0">
                <a:solidFill>
                  <a:schemeClr val="accent6"/>
                </a:solidFill>
                <a:latin typeface="Calibri"/>
                <a:cs typeface="Calibri"/>
              </a:rPr>
              <a:t>a</a:t>
            </a:r>
            <a:r>
              <a:rPr sz="650" u="sng" spc="-10" dirty="0">
                <a:solidFill>
                  <a:schemeClr val="accent6"/>
                </a:solidFill>
                <a:latin typeface="Calibri"/>
                <a:cs typeface="Calibri"/>
              </a:rPr>
              <a:t>din</a:t>
            </a:r>
            <a:r>
              <a:rPr sz="650" u="sng" spc="-5" dirty="0">
                <a:solidFill>
                  <a:schemeClr val="accent6"/>
                </a:solidFill>
                <a:latin typeface="Calibri"/>
                <a:cs typeface="Calibri"/>
              </a:rPr>
              <a:t>es</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5" dirty="0">
                <a:solidFill>
                  <a:schemeClr val="accent6"/>
                </a:solidFill>
                <a:latin typeface="Calibri"/>
                <a:cs typeface="Calibri"/>
              </a:rPr>
              <a:t>f </a:t>
            </a:r>
            <a:r>
              <a:rPr sz="650" u="sng" spc="-10" dirty="0">
                <a:solidFill>
                  <a:schemeClr val="accent6"/>
                </a:solidFill>
                <a:latin typeface="Calibri"/>
                <a:cs typeface="Calibri"/>
              </a:rPr>
              <a:t>E</a:t>
            </a:r>
            <a:r>
              <a:rPr sz="650" u="sng" spc="-5" dirty="0">
                <a:solidFill>
                  <a:schemeClr val="accent6"/>
                </a:solidFill>
                <a:latin typeface="Calibri"/>
                <a:cs typeface="Calibri"/>
              </a:rPr>
              <a:t>mer</a:t>
            </a:r>
            <a:r>
              <a:rPr sz="650" u="sng" spc="-10" dirty="0">
                <a:solidFill>
                  <a:schemeClr val="accent6"/>
                </a:solidFill>
                <a:latin typeface="Calibri"/>
                <a:cs typeface="Calibri"/>
              </a:rPr>
              <a:t>g</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cy</a:t>
            </a:r>
            <a:r>
              <a:rPr sz="650" u="sng"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e</a:t>
            </a:r>
            <a:r>
              <a:rPr sz="650" u="sng" spc="-10" dirty="0">
                <a:solidFill>
                  <a:schemeClr val="accent6"/>
                </a:solidFill>
                <a:latin typeface="Calibri"/>
                <a:cs typeface="Calibri"/>
              </a:rPr>
              <a:t>p</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t</a:t>
            </a:r>
            <a:r>
              <a:rPr sz="650" u="sng" spc="-15" dirty="0">
                <a:solidFill>
                  <a:schemeClr val="accent6"/>
                </a:solidFill>
                <a:latin typeface="Calibri"/>
                <a:cs typeface="Calibri"/>
              </a:rPr>
              <a:t>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ts</a:t>
            </a:r>
            <a:r>
              <a:rPr sz="650" u="sng" spc="-145"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dirty="0">
                <a:solidFill>
                  <a:srgbClr val="204567"/>
                </a:solidFill>
                <a:latin typeface="Calibri"/>
                <a:cs typeface="Calibri"/>
              </a:rPr>
              <a:t>J</a:t>
            </a:r>
            <a:r>
              <a:rPr sz="650" i="1" spc="-10" dirty="0">
                <a:solidFill>
                  <a:srgbClr val="204567"/>
                </a:solidFill>
                <a:latin typeface="Calibri"/>
                <a:cs typeface="Calibri"/>
              </a:rPr>
              <a:t>A</a:t>
            </a:r>
            <a:r>
              <a:rPr sz="650" i="1" spc="-15" dirty="0">
                <a:solidFill>
                  <a:srgbClr val="204567"/>
                </a:solidFill>
                <a:latin typeface="Calibri"/>
                <a:cs typeface="Calibri"/>
              </a:rPr>
              <a:t>M</a:t>
            </a:r>
            <a:r>
              <a:rPr sz="650" i="1" spc="-5" dirty="0">
                <a:solidFill>
                  <a:srgbClr val="204567"/>
                </a:solidFill>
                <a:latin typeface="Calibri"/>
                <a:cs typeface="Calibri"/>
              </a:rPr>
              <a:t>A Ped</a:t>
            </a:r>
            <a:r>
              <a:rPr sz="650" i="1" spc="-10" dirty="0">
                <a:solidFill>
                  <a:srgbClr val="204567"/>
                </a:solidFill>
                <a:latin typeface="Calibri"/>
                <a:cs typeface="Calibri"/>
              </a:rPr>
              <a:t>i</a:t>
            </a:r>
            <a:r>
              <a:rPr sz="650" i="1" spc="-5" dirty="0">
                <a:solidFill>
                  <a:srgbClr val="204567"/>
                </a:solidFill>
                <a:latin typeface="Calibri"/>
                <a:cs typeface="Calibri"/>
              </a:rPr>
              <a:t>atr</a:t>
            </a:r>
            <a:r>
              <a:rPr sz="650" i="1" spc="-10" dirty="0">
                <a:solidFill>
                  <a:srgbClr val="204567"/>
                </a:solidFill>
                <a:latin typeface="Calibri"/>
                <a:cs typeface="Calibri"/>
              </a:rPr>
              <a:t>i</a:t>
            </a:r>
            <a:r>
              <a:rPr sz="650" i="1" spc="-15" dirty="0">
                <a:solidFill>
                  <a:srgbClr val="204567"/>
                </a:solidFill>
                <a:latin typeface="Calibri"/>
                <a:cs typeface="Calibri"/>
              </a:rPr>
              <a:t>c</a:t>
            </a:r>
            <a:r>
              <a:rPr sz="650" i="1" dirty="0">
                <a:solidFill>
                  <a:srgbClr val="204567"/>
                </a:solidFill>
                <a:latin typeface="Calibri"/>
                <a:cs typeface="Calibri"/>
              </a:rPr>
              <a:t>s</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1</a:t>
            </a:r>
            <a:r>
              <a:rPr sz="650" dirty="0">
                <a:solidFill>
                  <a:srgbClr val="204567"/>
                </a:solidFill>
                <a:latin typeface="Calibri"/>
                <a:cs typeface="Calibri"/>
              </a:rPr>
              <a:t>6</a:t>
            </a:r>
            <a:r>
              <a:rPr sz="650" spc="-10" dirty="0">
                <a:solidFill>
                  <a:srgbClr val="204567"/>
                </a:solidFill>
                <a:latin typeface="Calibri"/>
                <a:cs typeface="Calibri"/>
              </a:rPr>
              <a:t>9</a:t>
            </a:r>
            <a:r>
              <a:rPr sz="650" dirty="0">
                <a:solidFill>
                  <a:srgbClr val="204567"/>
                </a:solidFill>
                <a:latin typeface="Calibri"/>
                <a:cs typeface="Calibri"/>
              </a:rPr>
              <a:t>(</a:t>
            </a:r>
            <a:r>
              <a:rPr sz="650" spc="-10" dirty="0">
                <a:solidFill>
                  <a:srgbClr val="204567"/>
                </a:solidFill>
                <a:latin typeface="Calibri"/>
                <a:cs typeface="Calibri"/>
              </a:rPr>
              <a:t>6</a:t>
            </a:r>
            <a:r>
              <a:rPr sz="650"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5</a:t>
            </a:r>
            <a:r>
              <a:rPr sz="650" spc="-10" dirty="0">
                <a:solidFill>
                  <a:srgbClr val="204567"/>
                </a:solidFill>
                <a:latin typeface="Calibri"/>
                <a:cs typeface="Calibri"/>
              </a:rPr>
              <a:t>2</a:t>
            </a:r>
            <a:r>
              <a:rPr sz="650" dirty="0">
                <a:solidFill>
                  <a:srgbClr val="204567"/>
                </a:solidFill>
                <a:latin typeface="Calibri"/>
                <a:cs typeface="Calibri"/>
              </a:rPr>
              <a:t>7</a:t>
            </a:r>
            <a:r>
              <a:rPr sz="650" spc="-5" dirty="0">
                <a:solidFill>
                  <a:srgbClr val="204567"/>
                </a:solidFill>
                <a:latin typeface="Calibri"/>
                <a:cs typeface="Calibri"/>
              </a:rPr>
              <a:t>–</a:t>
            </a:r>
            <a:r>
              <a:rPr sz="650" spc="-10" dirty="0">
                <a:solidFill>
                  <a:srgbClr val="204567"/>
                </a:solidFill>
                <a:latin typeface="Calibri"/>
                <a:cs typeface="Calibri"/>
              </a:rPr>
              <a:t>5</a:t>
            </a:r>
            <a:r>
              <a:rPr sz="650" dirty="0">
                <a:solidFill>
                  <a:srgbClr val="204567"/>
                </a:solidFill>
                <a:latin typeface="Calibri"/>
                <a:cs typeface="Calibri"/>
              </a:rPr>
              <a:t>3</a:t>
            </a:r>
            <a:r>
              <a:rPr sz="650" spc="-10" dirty="0">
                <a:solidFill>
                  <a:srgbClr val="204567"/>
                </a:solidFill>
                <a:latin typeface="Calibri"/>
                <a:cs typeface="Calibri"/>
              </a:rPr>
              <a:t>4</a:t>
            </a:r>
            <a:r>
              <a:rPr sz="650" spc="-5" dirty="0">
                <a:solidFill>
                  <a:srgbClr val="204567"/>
                </a:solidFill>
                <a:latin typeface="Calibri"/>
                <a:cs typeface="Calibri"/>
              </a:rPr>
              <a:t>.</a:t>
            </a:r>
            <a:endParaRPr sz="650" dirty="0">
              <a:latin typeface="Calibri"/>
              <a:cs typeface="Calibri"/>
            </a:endParaRPr>
          </a:p>
          <a:p>
            <a:pPr marL="126991" marR="5080" indent="-114292">
              <a:lnSpc>
                <a:spcPct val="101499"/>
              </a:lnSpc>
              <a:spcBef>
                <a:spcPts val="10"/>
              </a:spcBef>
              <a:buClr>
                <a:srgbClr val="204567"/>
              </a:buClr>
              <a:buFont typeface="Calibri"/>
              <a:buAutoNum type="arabicPeriod"/>
              <a:tabLst>
                <a:tab pos="126991" algn="l"/>
              </a:tabLst>
            </a:pPr>
            <a:r>
              <a:rPr sz="650" spc="-15" dirty="0">
                <a:solidFill>
                  <a:srgbClr val="204567"/>
                </a:solidFill>
                <a:latin typeface="Calibri"/>
                <a:cs typeface="Calibri"/>
              </a:rPr>
              <a:t>Moo</a:t>
            </a:r>
            <a:r>
              <a:rPr sz="650" spc="-5" dirty="0">
                <a:solidFill>
                  <a:srgbClr val="204567"/>
                </a:solidFill>
                <a:latin typeface="Calibri"/>
                <a:cs typeface="Calibri"/>
              </a:rPr>
              <a:t>r</a:t>
            </a:r>
            <a:r>
              <a:rPr sz="65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B</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h</a:t>
            </a:r>
            <a:r>
              <a:rPr sz="650" dirty="0">
                <a:solidFill>
                  <a:srgbClr val="204567"/>
                </a:solidFill>
                <a:latin typeface="Calibri"/>
                <a:cs typeface="Calibri"/>
              </a:rPr>
              <a:t>a</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I.,</a:t>
            </a:r>
            <a:r>
              <a:rPr sz="650" spc="-10" dirty="0">
                <a:solidFill>
                  <a:srgbClr val="204567"/>
                </a:solidFill>
                <a:latin typeface="Calibri"/>
                <a:cs typeface="Calibri"/>
              </a:rPr>
              <a:t> </a:t>
            </a:r>
            <a:r>
              <a:rPr sz="650" spc="-5" dirty="0">
                <a:solidFill>
                  <a:srgbClr val="204567"/>
                </a:solidFill>
                <a:latin typeface="Calibri"/>
                <a:cs typeface="Calibri"/>
              </a:rPr>
              <a:t>Ow</a:t>
            </a:r>
            <a:r>
              <a:rPr sz="650" spc="-10" dirty="0">
                <a:solidFill>
                  <a:srgbClr val="204567"/>
                </a:solidFill>
                <a:latin typeface="Calibri"/>
                <a:cs typeface="Calibri"/>
              </a:rPr>
              <a:t>u</a:t>
            </a:r>
            <a:r>
              <a:rPr sz="650" spc="-5" dirty="0">
                <a:solidFill>
                  <a:srgbClr val="204567"/>
                </a:solidFill>
                <a:latin typeface="Calibri"/>
                <a:cs typeface="Calibri"/>
              </a:rPr>
              <a:t>s</a:t>
            </a:r>
            <a:r>
              <a:rPr sz="650" dirty="0">
                <a:solidFill>
                  <a:srgbClr val="204567"/>
                </a:solidFill>
                <a:latin typeface="Calibri"/>
                <a:cs typeface="Calibri"/>
              </a:rPr>
              <a:t>u-</a:t>
            </a:r>
            <a:r>
              <a:rPr sz="650" spc="-10" dirty="0">
                <a:solidFill>
                  <a:srgbClr val="204567"/>
                </a:solidFill>
                <a:latin typeface="Calibri"/>
                <a:cs typeface="Calibri"/>
              </a:rPr>
              <a:t>An</a:t>
            </a:r>
            <a:r>
              <a:rPr sz="650" spc="-5" dirty="0">
                <a:solidFill>
                  <a:srgbClr val="204567"/>
                </a:solidFill>
                <a:latin typeface="Calibri"/>
                <a:cs typeface="Calibri"/>
              </a:rPr>
              <a:t>sa</a:t>
            </a:r>
            <a:r>
              <a:rPr sz="650" dirty="0">
                <a:solidFill>
                  <a:srgbClr val="204567"/>
                </a:solidFill>
                <a:latin typeface="Calibri"/>
                <a:cs typeface="Calibri"/>
              </a:rPr>
              <a:t>h</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 </a:t>
            </a:r>
            <a:r>
              <a:rPr sz="650" spc="-5" dirty="0">
                <a:solidFill>
                  <a:srgbClr val="204567"/>
                </a:solidFill>
                <a:latin typeface="Calibri"/>
                <a:cs typeface="Calibri"/>
              </a:rPr>
              <a:t>Gr</a:t>
            </a:r>
            <a:r>
              <a:rPr sz="650" spc="-10" dirty="0">
                <a:solidFill>
                  <a:srgbClr val="204567"/>
                </a:solidFill>
                <a:latin typeface="Calibri"/>
                <a:cs typeface="Calibri"/>
              </a:rPr>
              <a:t>o</a:t>
            </a:r>
            <a:r>
              <a:rPr sz="650" dirty="0">
                <a:solidFill>
                  <a:srgbClr val="204567"/>
                </a:solidFill>
                <a:latin typeface="Calibri"/>
                <a:cs typeface="Calibri"/>
              </a:rPr>
              <a:t>ss</a:t>
            </a:r>
            <a:r>
              <a:rPr sz="650" spc="-5" dirty="0">
                <a:solidFill>
                  <a:srgbClr val="204567"/>
                </a:solidFill>
                <a:latin typeface="Calibri"/>
                <a:cs typeface="Calibri"/>
              </a:rPr>
              <a:t>,</a:t>
            </a:r>
            <a:r>
              <a:rPr sz="650" spc="-10" dirty="0">
                <a:solidFill>
                  <a:srgbClr val="204567"/>
                </a:solidFill>
                <a:latin typeface="Calibri"/>
                <a:cs typeface="Calibri"/>
              </a:rPr>
              <a:t> 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B</a:t>
            </a:r>
            <a:r>
              <a:rPr sz="650" dirty="0">
                <a:solidFill>
                  <a:srgbClr val="204567"/>
                </a:solidFill>
                <a:latin typeface="Calibri"/>
                <a:cs typeface="Calibri"/>
              </a:rPr>
              <a:t>r</a:t>
            </a:r>
            <a:r>
              <a:rPr sz="650" spc="-15" dirty="0">
                <a:solidFill>
                  <a:srgbClr val="204567"/>
                </a:solidFill>
                <a:latin typeface="Calibri"/>
                <a:cs typeface="Calibri"/>
              </a:rPr>
              <a:t>o</a:t>
            </a:r>
            <a:r>
              <a:rPr sz="650" spc="-5" dirty="0">
                <a:solidFill>
                  <a:srgbClr val="204567"/>
                </a:solidFill>
                <a:latin typeface="Calibri"/>
                <a:cs typeface="Calibri"/>
              </a:rPr>
              <a:t>w</a:t>
            </a:r>
            <a:r>
              <a:rPr sz="650" spc="-10" dirty="0">
                <a:solidFill>
                  <a:srgbClr val="204567"/>
                </a:solidFill>
                <a:latin typeface="Calibri"/>
                <a:cs typeface="Calibri"/>
              </a:rPr>
              <a:t>n</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a:t>
            </a:r>
            <a:r>
              <a:rPr sz="650" spc="-10" dirty="0">
                <a:solidFill>
                  <a:srgbClr val="204567"/>
                </a:solidFill>
                <a:latin typeface="Calibri"/>
                <a:cs typeface="Calibri"/>
              </a:rPr>
              <a:t> </a:t>
            </a:r>
            <a:r>
              <a:rPr sz="650" spc="-5" dirty="0">
                <a:solidFill>
                  <a:srgbClr val="204567"/>
                </a:solidFill>
                <a:latin typeface="Calibri"/>
                <a:cs typeface="Calibri"/>
              </a:rPr>
              <a:t>G</a:t>
            </a:r>
            <a:r>
              <a:rPr sz="650" dirty="0">
                <a:solidFill>
                  <a:srgbClr val="204567"/>
                </a:solidFill>
                <a:latin typeface="Calibri"/>
                <a:cs typeface="Calibri"/>
              </a:rPr>
              <a:t>a</a:t>
            </a:r>
            <a:r>
              <a:rPr sz="650" spc="-10" dirty="0">
                <a:solidFill>
                  <a:srgbClr val="204567"/>
                </a:solidFill>
                <a:latin typeface="Calibri"/>
                <a:cs typeface="Calibri"/>
              </a:rPr>
              <a:t>u</a:t>
            </a:r>
            <a:r>
              <a:rPr sz="650" spc="-5" dirty="0">
                <a:solidFill>
                  <a:srgbClr val="204567"/>
                </a:solidFill>
                <a:latin typeface="Calibri"/>
                <a:cs typeface="Calibri"/>
              </a:rPr>
              <a:t>sc</a:t>
            </a:r>
            <a:r>
              <a:rPr sz="650" spc="-10" dirty="0">
                <a:solidFill>
                  <a:srgbClr val="204567"/>
                </a:solidFill>
                <a:latin typeface="Calibri"/>
                <a:cs typeface="Calibri"/>
              </a:rPr>
              <a:t>h</a:t>
            </a:r>
            <a:r>
              <a:rPr sz="650" spc="20" dirty="0">
                <a:solidFill>
                  <a:srgbClr val="204567"/>
                </a:solidFill>
                <a:latin typeface="Calibri"/>
                <a:cs typeface="Calibri"/>
              </a:rPr>
              <a:t>e</a:t>
            </a:r>
            <a:r>
              <a:rPr sz="650" dirty="0">
                <a:solidFill>
                  <a:srgbClr val="204567"/>
                </a:solidFill>
                <a:latin typeface="Calibri"/>
                <a:cs typeface="Calibri"/>
              </a:rPr>
              <a:t>-</a:t>
            </a:r>
            <a:r>
              <a:rPr sz="650" spc="-5" dirty="0">
                <a:solidFill>
                  <a:srgbClr val="204567"/>
                </a:solidFill>
                <a:latin typeface="Calibri"/>
                <a:cs typeface="Calibri"/>
              </a:rPr>
              <a:t>H</a:t>
            </a:r>
            <a:r>
              <a:rPr sz="650" spc="-10" dirty="0">
                <a:solidFill>
                  <a:srgbClr val="204567"/>
                </a:solidFill>
                <a:latin typeface="Calibri"/>
                <a:cs typeface="Calibri"/>
              </a:rPr>
              <a:t>ill</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em</a:t>
            </a:r>
            <a:r>
              <a:rPr sz="650" spc="-10" dirty="0">
                <a:solidFill>
                  <a:srgbClr val="204567"/>
                </a:solidFill>
                <a:latin typeface="Calibri"/>
                <a:cs typeface="Calibri"/>
              </a:rPr>
              <a:t>i</a:t>
            </a:r>
            <a:r>
              <a:rPr sz="650" spc="-5" dirty="0">
                <a:solidFill>
                  <a:srgbClr val="204567"/>
                </a:solidFill>
                <a:latin typeface="Calibri"/>
                <a:cs typeface="Calibri"/>
              </a:rPr>
              <a:t>c</a:t>
            </a:r>
            <a:r>
              <a:rPr sz="650" dirty="0">
                <a:solidFill>
                  <a:srgbClr val="204567"/>
                </a:solidFill>
                <a:latin typeface="Calibri"/>
                <a:cs typeface="Calibri"/>
              </a:rPr>
              <a:t>k</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 </a:t>
            </a:r>
            <a:r>
              <a:rPr sz="650" spc="-10" dirty="0">
                <a:solidFill>
                  <a:srgbClr val="204567"/>
                </a:solidFill>
                <a:latin typeface="Calibri"/>
                <a:cs typeface="Calibri"/>
              </a:rPr>
              <a:t>Ad</a:t>
            </a:r>
            <a:r>
              <a:rPr sz="650" spc="-5"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g</a:t>
            </a:r>
            <a:r>
              <a:rPr sz="650" spc="-5" dirty="0">
                <a:solidFill>
                  <a:srgbClr val="204567"/>
                </a:solidFill>
                <a:latin typeface="Calibri"/>
                <a:cs typeface="Calibri"/>
              </a:rPr>
              <a:t>a</a:t>
            </a:r>
            <a:r>
              <a:rPr sz="650" spc="-10" dirty="0">
                <a:solidFill>
                  <a:srgbClr val="204567"/>
                </a:solidFill>
                <a:latin typeface="Calibri"/>
                <a:cs typeface="Calibri"/>
              </a:rPr>
              <a:t>i</a:t>
            </a:r>
            <a:r>
              <a:rPr sz="650" dirty="0">
                <a:solidFill>
                  <a:srgbClr val="204567"/>
                </a:solidFill>
                <a:latin typeface="Calibri"/>
                <a:cs typeface="Calibri"/>
              </a:rPr>
              <a:t>s</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5" dirty="0">
                <a:solidFill>
                  <a:srgbClr val="204567"/>
                </a:solidFill>
                <a:latin typeface="Calibri"/>
                <a:cs typeface="Calibri"/>
              </a:rPr>
              <a:t>L</a:t>
            </a:r>
            <a:r>
              <a:rPr sz="650" spc="-15" dirty="0">
                <a:solidFill>
                  <a:srgbClr val="204567"/>
                </a:solidFill>
                <a:latin typeface="Calibri"/>
                <a:cs typeface="Calibri"/>
              </a:rPr>
              <a:t>y</a:t>
            </a:r>
            <a:r>
              <a:rPr sz="650" dirty="0">
                <a:solidFill>
                  <a:srgbClr val="204567"/>
                </a:solidFill>
                <a:latin typeface="Calibri"/>
                <a:cs typeface="Calibri"/>
              </a:rPr>
              <a:t>n</a:t>
            </a:r>
            <a:r>
              <a:rPr sz="650" spc="-15" dirty="0">
                <a:solidFill>
                  <a:srgbClr val="204567"/>
                </a:solidFill>
                <a:latin typeface="Calibri"/>
                <a:cs typeface="Calibri"/>
              </a:rPr>
              <a:t>g</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J</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a:t>
            </a:r>
            <a:r>
              <a:rPr sz="650" dirty="0">
                <a:solidFill>
                  <a:srgbClr val="204567"/>
                </a:solidFill>
                <a:latin typeface="Calibri"/>
                <a:cs typeface="Calibri"/>
              </a:rPr>
              <a:t>p</a:t>
            </a:r>
            <a:r>
              <a:rPr sz="650" spc="-10" dirty="0">
                <a:solidFill>
                  <a:srgbClr val="204567"/>
                </a:solidFill>
                <a:latin typeface="Calibri"/>
                <a:cs typeface="Calibri"/>
              </a:rPr>
              <a:t>p</a:t>
            </a:r>
            <a:r>
              <a:rPr sz="650" spc="-5" dirty="0">
                <a:solidFill>
                  <a:srgbClr val="204567"/>
                </a:solidFill>
                <a:latin typeface="Calibri"/>
                <a:cs typeface="Calibri"/>
              </a:rPr>
              <a:t>a</a:t>
            </a:r>
            <a:r>
              <a:rPr sz="650" dirty="0">
                <a:solidFill>
                  <a:srgbClr val="204567"/>
                </a:solidFill>
                <a:latin typeface="Calibri"/>
                <a:cs typeface="Calibri"/>
              </a:rPr>
              <a:t>p</a:t>
            </a:r>
            <a:r>
              <a:rPr sz="650" spc="-15" dirty="0">
                <a:solidFill>
                  <a:srgbClr val="204567"/>
                </a:solidFill>
                <a:latin typeface="Calibri"/>
                <a:cs typeface="Calibri"/>
              </a:rPr>
              <a:t>o</a:t>
            </a:r>
            <a:r>
              <a:rPr sz="650" spc="-5" dirty="0">
                <a:solidFill>
                  <a:srgbClr val="204567"/>
                </a:solidFill>
                <a:latin typeface="Calibri"/>
                <a:cs typeface="Calibri"/>
              </a:rPr>
              <a:t>rt,</a:t>
            </a:r>
            <a:r>
              <a:rPr sz="650" spc="-10" dirty="0">
                <a:solidFill>
                  <a:srgbClr val="204567"/>
                </a:solidFill>
                <a:latin typeface="Calibri"/>
                <a:cs typeface="Calibri"/>
              </a:rPr>
              <a:t> </a:t>
            </a:r>
            <a:r>
              <a:rPr sz="650" spc="-5" dirty="0">
                <a:solidFill>
                  <a:srgbClr val="204567"/>
                </a:solidFill>
                <a:latin typeface="Calibri"/>
                <a:cs typeface="Calibri"/>
              </a:rPr>
              <a:t>L.,</a:t>
            </a:r>
            <a:r>
              <a:rPr sz="650" dirty="0">
                <a:solidFill>
                  <a:srgbClr val="204567"/>
                </a:solidFill>
                <a:latin typeface="Calibri"/>
                <a:cs typeface="Calibri"/>
              </a:rPr>
              <a:t> </a:t>
            </a:r>
            <a:r>
              <a:rPr sz="650" spc="-5" dirty="0">
                <a:solidFill>
                  <a:srgbClr val="204567"/>
                </a:solidFill>
                <a:latin typeface="Calibri"/>
                <a:cs typeface="Calibri"/>
              </a:rPr>
              <a:t>&amp; S</a:t>
            </a:r>
            <a:r>
              <a:rPr sz="650" dirty="0">
                <a:solidFill>
                  <a:srgbClr val="204567"/>
                </a:solidFill>
                <a:latin typeface="Calibri"/>
                <a:cs typeface="Calibri"/>
              </a:rPr>
              <a:t>n</a:t>
            </a:r>
            <a:r>
              <a:rPr sz="650" spc="-15" dirty="0">
                <a:solidFill>
                  <a:srgbClr val="204567"/>
                </a:solidFill>
                <a:latin typeface="Calibri"/>
                <a:cs typeface="Calibri"/>
              </a:rPr>
              <a:t>o</a:t>
            </a:r>
            <a:r>
              <a:rPr sz="650" spc="-5" dirty="0">
                <a:solidFill>
                  <a:srgbClr val="204567"/>
                </a:solidFill>
                <a:latin typeface="Calibri"/>
                <a:cs typeface="Calibri"/>
              </a:rPr>
              <a:t>w,</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 </a:t>
            </a:r>
            <a:r>
              <a:rPr sz="650" spc="-10" dirty="0">
                <a:solidFill>
                  <a:srgbClr val="204567"/>
                </a:solidFill>
                <a:latin typeface="Calibri"/>
                <a:cs typeface="Calibri"/>
              </a:rPr>
              <a:t>(</a:t>
            </a:r>
            <a:r>
              <a:rPr sz="650" dirty="0">
                <a:solidFill>
                  <a:srgbClr val="204567"/>
                </a:solidFill>
                <a:latin typeface="Calibri"/>
                <a:cs typeface="Calibri"/>
              </a:rPr>
              <a:t>2</a:t>
            </a:r>
            <a:r>
              <a:rPr sz="650" spc="-10" dirty="0">
                <a:solidFill>
                  <a:srgbClr val="204567"/>
                </a:solidFill>
                <a:latin typeface="Calibri"/>
                <a:cs typeface="Calibri"/>
              </a:rPr>
              <a:t>02</a:t>
            </a:r>
            <a:r>
              <a:rPr sz="650" dirty="0">
                <a:solidFill>
                  <a:srgbClr val="204567"/>
                </a:solidFill>
                <a:latin typeface="Calibri"/>
                <a:cs typeface="Calibri"/>
              </a:rPr>
              <a:t>0</a:t>
            </a:r>
            <a:r>
              <a:rPr sz="650" spc="-10" dirty="0">
                <a:solidFill>
                  <a:schemeClr val="accent6"/>
                </a:solidFill>
                <a:latin typeface="Calibri"/>
                <a:cs typeface="Calibri"/>
              </a:rPr>
              <a:t>)</a:t>
            </a:r>
            <a:r>
              <a:rPr sz="650" spc="-5" dirty="0">
                <a:solidFill>
                  <a:schemeClr val="accent6"/>
                </a:solidFill>
                <a:latin typeface="Calibri"/>
                <a:cs typeface="Calibri"/>
              </a:rPr>
              <a:t>.</a:t>
            </a:r>
            <a:r>
              <a:rPr sz="650" spc="20"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ess</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 </a:t>
            </a:r>
            <a:r>
              <a:rPr sz="650" u="sng" spc="-10" dirty="0">
                <a:solidFill>
                  <a:schemeClr val="accent6"/>
                </a:solidFill>
                <a:latin typeface="Calibri"/>
                <a:cs typeface="Calibri"/>
              </a:rPr>
              <a:t>E</a:t>
            </a:r>
            <a:r>
              <a:rPr sz="650" u="sng" spc="-5" dirty="0">
                <a:solidFill>
                  <a:schemeClr val="accent6"/>
                </a:solidFill>
                <a:latin typeface="Calibri"/>
                <a:cs typeface="Calibri"/>
              </a:rPr>
              <a:t>mer</a:t>
            </a:r>
            <a:r>
              <a:rPr sz="650" u="sng" spc="-140" dirty="0">
                <a:solidFill>
                  <a:schemeClr val="accent6"/>
                </a:solidFill>
                <a:latin typeface="Calibri"/>
                <a:cs typeface="Calibri"/>
              </a:rPr>
              <a:t> </a:t>
            </a:r>
            <a:r>
              <a:rPr sz="650" u="sng" spc="-15" dirty="0">
                <a:solidFill>
                  <a:schemeClr val="accent6"/>
                </a:solidFill>
                <a:latin typeface="Calibri"/>
                <a:cs typeface="Calibri"/>
              </a:rPr>
              <a:t>g</a:t>
            </a:r>
            <a:r>
              <a:rPr sz="650" u="sng" spc="-5" dirty="0">
                <a:solidFill>
                  <a:schemeClr val="accent6"/>
                </a:solidFill>
                <a:latin typeface="Calibri"/>
                <a:cs typeface="Calibri"/>
              </a:rPr>
              <a:t>e</a:t>
            </a:r>
            <a:r>
              <a:rPr sz="650" u="sng" spc="-10" dirty="0">
                <a:solidFill>
                  <a:schemeClr val="accent6"/>
                </a:solidFill>
                <a:latin typeface="Calibri"/>
                <a:cs typeface="Calibri"/>
              </a:rPr>
              <a:t>n</a:t>
            </a:r>
            <a:r>
              <a:rPr sz="650" u="sng" spc="-5" dirty="0">
                <a:solidFill>
                  <a:schemeClr val="accent6"/>
                </a:solidFill>
                <a:latin typeface="Calibri"/>
                <a:cs typeface="Calibri"/>
              </a:rPr>
              <a:t>c</a:t>
            </a:r>
            <a:r>
              <a:rPr sz="650" u="sng" spc="-140" dirty="0">
                <a:solidFill>
                  <a:schemeClr val="accent6"/>
                </a:solidFill>
                <a:latin typeface="Calibri"/>
                <a:cs typeface="Calibri"/>
              </a:rPr>
              <a:t> </a:t>
            </a:r>
            <a:r>
              <a:rPr sz="650" u="sng" spc="-5" dirty="0">
                <a:solidFill>
                  <a:schemeClr val="accent6"/>
                </a:solidFill>
                <a:latin typeface="Calibri"/>
                <a:cs typeface="Calibri"/>
              </a:rPr>
              <a:t>y</a:t>
            </a:r>
            <a:r>
              <a:rPr sz="650" u="sng" spc="-15" dirty="0">
                <a:solidFill>
                  <a:schemeClr val="accent6"/>
                </a:solidFill>
                <a:latin typeface="Calibri"/>
                <a:cs typeface="Calibri"/>
              </a:rPr>
              <a:t> 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ca</a:t>
            </a:r>
            <a:r>
              <a:rPr sz="650" u="sng" spc="-150" dirty="0">
                <a:solidFill>
                  <a:schemeClr val="accent6"/>
                </a:solidFill>
                <a:latin typeface="Calibri"/>
                <a:cs typeface="Calibri"/>
              </a:rPr>
              <a:t> </a:t>
            </a:r>
            <a:r>
              <a:rPr sz="650" spc="-5" dirty="0">
                <a:solidFill>
                  <a:schemeClr val="accent6"/>
                </a:solidFill>
                <a:latin typeface="Calibri"/>
                <a:cs typeface="Calibri"/>
              </a:rPr>
              <a:t>l</a:t>
            </a:r>
            <a:endParaRPr sz="650" dirty="0">
              <a:solidFill>
                <a:schemeClr val="accent6"/>
              </a:solidFill>
              <a:latin typeface="Calibri"/>
              <a:cs typeface="Calibri"/>
            </a:endParaRPr>
          </a:p>
          <a:p>
            <a:pPr marL="126355">
              <a:spcBef>
                <a:spcPts val="10"/>
              </a:spcBef>
            </a:pPr>
            <a:r>
              <a:rPr sz="650" u="sng" spc="-15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15" dirty="0">
                <a:solidFill>
                  <a:schemeClr val="accent6"/>
                </a:solidFill>
                <a:latin typeface="Calibri"/>
                <a:cs typeface="Calibri"/>
              </a:rPr>
              <a:t>v</a:t>
            </a:r>
            <a:r>
              <a:rPr sz="650" u="sng" spc="-10" dirty="0">
                <a:solidFill>
                  <a:schemeClr val="accent6"/>
                </a:solidFill>
                <a:latin typeface="Calibri"/>
                <a:cs typeface="Calibri"/>
              </a:rPr>
              <a:t>i</a:t>
            </a:r>
            <a:r>
              <a:rPr sz="650" u="sng" spc="-5" dirty="0">
                <a:solidFill>
                  <a:schemeClr val="accent6"/>
                </a:solidFill>
                <a:latin typeface="Calibri"/>
                <a:cs typeface="Calibri"/>
              </a:rPr>
              <a:t>ce</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y</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t</a:t>
            </a:r>
            <a:r>
              <a:rPr sz="650" u="sng" spc="-5" dirty="0">
                <a:solidFill>
                  <a:schemeClr val="accent6"/>
                </a:solidFill>
                <a:latin typeface="Calibri"/>
                <a:cs typeface="Calibri"/>
              </a:rPr>
              <a:t>ems</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5" dirty="0">
                <a:solidFill>
                  <a:srgbClr val="204567"/>
                </a:solidFill>
                <a:latin typeface="Calibri"/>
                <a:cs typeface="Calibri"/>
              </a:rPr>
              <a:t> </a:t>
            </a:r>
            <a:r>
              <a:rPr sz="650" i="1" spc="-10" dirty="0">
                <a:solidFill>
                  <a:srgbClr val="204567"/>
                </a:solidFill>
                <a:latin typeface="Calibri"/>
                <a:cs typeface="Calibri"/>
              </a:rPr>
              <a:t>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2</a:t>
            </a:r>
            <a:r>
              <a:rPr sz="650" spc="-10" dirty="0">
                <a:solidFill>
                  <a:srgbClr val="204567"/>
                </a:solidFill>
                <a:latin typeface="Calibri"/>
                <a:cs typeface="Calibri"/>
              </a:rPr>
              <a:t>4</a:t>
            </a:r>
            <a:r>
              <a:rPr sz="650" dirty="0">
                <a:solidFill>
                  <a:srgbClr val="204567"/>
                </a:solidFill>
                <a:latin typeface="Calibri"/>
                <a:cs typeface="Calibri"/>
              </a:rPr>
              <a:t>(</a:t>
            </a:r>
            <a:r>
              <a:rPr sz="650" spc="-10" dirty="0">
                <a:solidFill>
                  <a:srgbClr val="204567"/>
                </a:solidFill>
                <a:latin typeface="Calibri"/>
                <a:cs typeface="Calibri"/>
              </a:rPr>
              <a:t>2)</a:t>
            </a:r>
            <a:r>
              <a:rPr sz="650" spc="-5" dirty="0">
                <a:solidFill>
                  <a:srgbClr val="204567"/>
                </a:solidFill>
                <a:latin typeface="Calibri"/>
                <a:cs typeface="Calibri"/>
              </a:rPr>
              <a:t>,</a:t>
            </a:r>
            <a:r>
              <a:rPr sz="650" dirty="0">
                <a:solidFill>
                  <a:srgbClr val="204567"/>
                </a:solidFill>
                <a:latin typeface="Calibri"/>
                <a:cs typeface="Calibri"/>
              </a:rPr>
              <a:t> 1</a:t>
            </a:r>
            <a:r>
              <a:rPr sz="650" spc="-10" dirty="0">
                <a:solidFill>
                  <a:srgbClr val="204567"/>
                </a:solidFill>
                <a:latin typeface="Calibri"/>
                <a:cs typeface="Calibri"/>
              </a:rPr>
              <a:t>7</a:t>
            </a:r>
            <a:r>
              <a:rPr sz="650" dirty="0">
                <a:solidFill>
                  <a:srgbClr val="204567"/>
                </a:solidFill>
                <a:latin typeface="Calibri"/>
                <a:cs typeface="Calibri"/>
              </a:rPr>
              <a:t>5-</a:t>
            </a:r>
            <a:r>
              <a:rPr sz="650" spc="-10" dirty="0">
                <a:solidFill>
                  <a:srgbClr val="204567"/>
                </a:solidFill>
                <a:latin typeface="Calibri"/>
                <a:cs typeface="Calibri"/>
              </a:rPr>
              <a:t>179.</a:t>
            </a:r>
            <a:endParaRPr sz="650" dirty="0">
              <a:latin typeface="Calibri"/>
              <a:cs typeface="Calibri"/>
            </a:endParaRPr>
          </a:p>
          <a:p>
            <a:pPr marL="126991" marR="27303" indent="-114292">
              <a:lnSpc>
                <a:spcPct val="101499"/>
              </a:lnSpc>
              <a:buClr>
                <a:srgbClr val="204567"/>
              </a:buClr>
              <a:buFont typeface="Calibri"/>
              <a:buAutoNum type="arabicPeriod" startAt="3"/>
              <a:tabLst>
                <a:tab pos="126991" algn="l"/>
              </a:tabLst>
            </a:pPr>
            <a:r>
              <a:rPr sz="650" spc="-5" dirty="0">
                <a:solidFill>
                  <a:srgbClr val="204567"/>
                </a:solidFill>
                <a:latin typeface="Calibri"/>
                <a:cs typeface="Calibri"/>
              </a:rPr>
              <a:t>He</a:t>
            </a:r>
            <a:r>
              <a:rPr sz="650" dirty="0">
                <a:solidFill>
                  <a:srgbClr val="204567"/>
                </a:solidFill>
                <a:latin typeface="Calibri"/>
                <a:cs typeface="Calibri"/>
              </a:rPr>
              <a:t>w</a:t>
            </a:r>
            <a:r>
              <a:rPr sz="650" spc="-5" dirty="0">
                <a:solidFill>
                  <a:srgbClr val="204567"/>
                </a:solidFill>
                <a:latin typeface="Calibri"/>
                <a:cs typeface="Calibri"/>
              </a:rPr>
              <a:t>es,</a:t>
            </a:r>
            <a:r>
              <a:rPr sz="650" spc="-10" dirty="0">
                <a:solidFill>
                  <a:srgbClr val="204567"/>
                </a:solidFill>
                <a:latin typeface="Calibri"/>
                <a:cs typeface="Calibri"/>
              </a:rPr>
              <a:t> </a:t>
            </a:r>
            <a:r>
              <a:rPr sz="650" spc="-5" dirty="0">
                <a:solidFill>
                  <a:srgbClr val="204567"/>
                </a:solidFill>
                <a:latin typeface="Calibri"/>
                <a:cs typeface="Calibri"/>
              </a:rPr>
              <a:t>H.</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E</a:t>
            </a:r>
            <a:r>
              <a:rPr sz="650" spc="-10" dirty="0">
                <a:solidFill>
                  <a:srgbClr val="204567"/>
                </a:solidFill>
                <a:latin typeface="Calibri"/>
                <a:cs typeface="Calibri"/>
              </a:rPr>
              <a:t>l</a:t>
            </a:r>
            <a:r>
              <a:rPr sz="650" dirty="0">
                <a:solidFill>
                  <a:srgbClr val="204567"/>
                </a:solidFill>
                <a:latin typeface="Calibri"/>
                <a:cs typeface="Calibri"/>
              </a:rPr>
              <a:t>y</a:t>
            </a:r>
            <a:r>
              <a:rPr sz="650" spc="-5" dirty="0">
                <a:solidFill>
                  <a:srgbClr val="204567"/>
                </a:solidFill>
                <a:latin typeface="Calibri"/>
                <a:cs typeface="Calibri"/>
              </a:rPr>
              <a:t>,</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R</a:t>
            </a:r>
            <a:r>
              <a:rPr sz="650" spc="-10" dirty="0">
                <a:solidFill>
                  <a:srgbClr val="204567"/>
                </a:solidFill>
                <a:latin typeface="Calibri"/>
                <a:cs typeface="Calibri"/>
              </a:rPr>
              <a:t>i</a:t>
            </a:r>
            <a:r>
              <a:rPr sz="650" spc="-5" dirty="0">
                <a:solidFill>
                  <a:srgbClr val="204567"/>
                </a:solidFill>
                <a:latin typeface="Calibri"/>
                <a:cs typeface="Calibri"/>
              </a:rPr>
              <a:t>c</a:t>
            </a:r>
            <a:r>
              <a:rPr sz="650" spc="-10" dirty="0">
                <a:solidFill>
                  <a:srgbClr val="204567"/>
                </a:solidFill>
                <a:latin typeface="Calibri"/>
                <a:cs typeface="Calibri"/>
              </a:rPr>
              <a:t>h</a:t>
            </a:r>
            <a:r>
              <a:rPr sz="650" spc="-5" dirty="0">
                <a:solidFill>
                  <a:srgbClr val="204567"/>
                </a:solidFill>
                <a:latin typeface="Calibri"/>
                <a:cs typeface="Calibri"/>
              </a:rPr>
              <a:t>ar</a:t>
            </a:r>
            <a:r>
              <a:rPr sz="650" spc="-10" dirty="0">
                <a:solidFill>
                  <a:srgbClr val="204567"/>
                </a:solidFill>
                <a:latin typeface="Calibri"/>
                <a:cs typeface="Calibri"/>
              </a:rPr>
              <a:t>d</a:t>
            </a:r>
            <a:r>
              <a:rPr sz="650" dirty="0">
                <a:solidFill>
                  <a:srgbClr val="204567"/>
                </a:solidFill>
                <a:latin typeface="Calibri"/>
                <a:cs typeface="Calibri"/>
              </a:rPr>
              <a:t>s</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h</a:t>
            </a:r>
            <a:r>
              <a:rPr sz="650" dirty="0">
                <a:solidFill>
                  <a:srgbClr val="204567"/>
                </a:solidFill>
                <a:latin typeface="Calibri"/>
                <a:cs typeface="Calibri"/>
              </a:rPr>
              <a:t>a</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I.,</a:t>
            </a:r>
            <a:r>
              <a:rPr sz="650" dirty="0">
                <a:solidFill>
                  <a:srgbClr val="204567"/>
                </a:solidFill>
                <a:latin typeface="Calibri"/>
                <a:cs typeface="Calibri"/>
              </a:rPr>
              <a:t> </a:t>
            </a:r>
            <a:r>
              <a:rPr sz="650" spc="-10" dirty="0">
                <a:solidFill>
                  <a:srgbClr val="204567"/>
                </a:solidFill>
                <a:latin typeface="Calibri"/>
                <a:cs typeface="Calibri"/>
              </a:rPr>
              <a:t>Bu</a:t>
            </a:r>
            <a:r>
              <a:rPr sz="650" spc="-5" dirty="0">
                <a:solidFill>
                  <a:srgbClr val="204567"/>
                </a:solidFill>
                <a:latin typeface="Calibri"/>
                <a:cs typeface="Calibri"/>
              </a:rPr>
              <a:t>sc</a:t>
            </a:r>
            <a:r>
              <a:rPr sz="650" dirty="0">
                <a:solidFill>
                  <a:srgbClr val="204567"/>
                </a:solidFill>
                <a:latin typeface="Calibri"/>
                <a:cs typeface="Calibri"/>
              </a:rPr>
              <a:t>h</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 </a:t>
            </a:r>
            <a:r>
              <a:rPr sz="650" spc="-5" dirty="0">
                <a:solidFill>
                  <a:srgbClr val="204567"/>
                </a:solidFill>
                <a:latin typeface="Calibri"/>
                <a:cs typeface="Calibri"/>
              </a:rPr>
              <a:t>P</a:t>
            </a:r>
            <a:r>
              <a:rPr sz="650" spc="-10" dirty="0">
                <a:solidFill>
                  <a:srgbClr val="204567"/>
                </a:solidFill>
                <a:latin typeface="Calibri"/>
                <a:cs typeface="Calibri"/>
              </a:rPr>
              <a:t>il</a:t>
            </a:r>
            <a:r>
              <a:rPr sz="650" spc="-5" dirty="0">
                <a:solidFill>
                  <a:srgbClr val="204567"/>
                </a:solidFill>
                <a:latin typeface="Calibri"/>
                <a:cs typeface="Calibri"/>
              </a:rPr>
              <a:t>k</a:t>
            </a:r>
            <a:r>
              <a:rPr sz="650" dirty="0">
                <a:solidFill>
                  <a:srgbClr val="204567"/>
                </a:solidFill>
                <a:latin typeface="Calibri"/>
                <a:cs typeface="Calibri"/>
              </a:rPr>
              <a:t>e</a:t>
            </a:r>
            <a:r>
              <a:rPr sz="650" spc="-15" dirty="0">
                <a:solidFill>
                  <a:srgbClr val="204567"/>
                </a:solidFill>
                <a:latin typeface="Calibri"/>
                <a:cs typeface="Calibri"/>
              </a:rPr>
              <a:t>y</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D</a:t>
            </a:r>
            <a:r>
              <a:rPr sz="650" spc="-10" dirty="0">
                <a:solidFill>
                  <a:srgbClr val="204567"/>
                </a:solidFill>
                <a:latin typeface="Calibri"/>
                <a:cs typeface="Calibri"/>
              </a:rPr>
              <a:t>i</a:t>
            </a:r>
            <a:r>
              <a:rPr sz="650" dirty="0">
                <a:solidFill>
                  <a:srgbClr val="204567"/>
                </a:solidFill>
                <a:latin typeface="Calibri"/>
                <a:cs typeface="Calibri"/>
              </a:rPr>
              <a:t>x</a:t>
            </a:r>
            <a:r>
              <a:rPr sz="650" spc="-15" dirty="0">
                <a:solidFill>
                  <a:srgbClr val="204567"/>
                </a:solidFill>
                <a:latin typeface="Calibri"/>
                <a:cs typeface="Calibri"/>
              </a:rPr>
              <a:t>o</a:t>
            </a:r>
            <a:r>
              <a:rPr sz="650" spc="-5" dirty="0">
                <a:solidFill>
                  <a:srgbClr val="204567"/>
                </a:solidFill>
                <a:latin typeface="Calibri"/>
                <a:cs typeface="Calibri"/>
              </a:rPr>
              <a:t>n</a:t>
            </a:r>
            <a:r>
              <a:rPr sz="650" dirty="0">
                <a:solidFill>
                  <a:srgbClr val="204567"/>
                </a:solidFill>
                <a:latin typeface="Calibri"/>
                <a:cs typeface="Calibri"/>
              </a:rPr>
              <a:t> </a:t>
            </a:r>
            <a:r>
              <a:rPr sz="650" spc="-5" dirty="0">
                <a:solidFill>
                  <a:srgbClr val="204567"/>
                </a:solidFill>
                <a:latin typeface="Calibri"/>
                <a:cs typeface="Calibri"/>
              </a:rPr>
              <a:t>Hert,</a:t>
            </a:r>
            <a:r>
              <a:rPr sz="650" spc="-15"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5" dirty="0">
                <a:solidFill>
                  <a:srgbClr val="204567"/>
                </a:solidFill>
                <a:latin typeface="Calibri"/>
                <a:cs typeface="Calibri"/>
              </a:rPr>
              <a:t>&amp; O</a:t>
            </a:r>
            <a:r>
              <a:rPr sz="650" spc="-10" dirty="0">
                <a:solidFill>
                  <a:srgbClr val="204567"/>
                </a:solidFill>
                <a:latin typeface="Calibri"/>
                <a:cs typeface="Calibri"/>
              </a:rPr>
              <a:t>l</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L.</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1</a:t>
            </a:r>
            <a:r>
              <a:rPr sz="650" dirty="0">
                <a:solidFill>
                  <a:srgbClr val="204567"/>
                </a:solidFill>
                <a:latin typeface="Calibri"/>
                <a:cs typeface="Calibri"/>
              </a:rPr>
              <a:t>8</a:t>
            </a:r>
            <a:r>
              <a:rPr sz="650" spc="-10" dirty="0">
                <a:solidFill>
                  <a:srgbClr val="204567"/>
                </a:solidFill>
                <a:latin typeface="Calibri"/>
                <a:cs typeface="Calibri"/>
              </a:rPr>
              <a:t>)</a:t>
            </a:r>
            <a:r>
              <a:rPr sz="650" spc="-5" dirty="0">
                <a:solidFill>
                  <a:srgbClr val="204567"/>
                </a:solidFill>
                <a:latin typeface="Calibri"/>
                <a:cs typeface="Calibri"/>
              </a:rPr>
              <a:t>.</a:t>
            </a:r>
            <a:r>
              <a:rPr sz="650" spc="5" dirty="0">
                <a:solidFill>
                  <a:srgbClr val="204567"/>
                </a:solidFill>
                <a:latin typeface="Calibri"/>
                <a:cs typeface="Calibri"/>
              </a:rPr>
              <a:t> </a:t>
            </a:r>
            <a:r>
              <a:rPr sz="650" u="sng" spc="-360" dirty="0">
                <a:solidFill>
                  <a:schemeClr val="accent6"/>
                </a:solidFill>
                <a:latin typeface="Calibri"/>
                <a:cs typeface="Calibri"/>
              </a:rPr>
              <a:t>R</a:t>
            </a:r>
            <a:r>
              <a:rPr sz="650" u="sng" spc="-5" dirty="0">
                <a:solidFill>
                  <a:schemeClr val="accent6"/>
                </a:solidFill>
                <a:latin typeface="Calibri"/>
                <a:cs typeface="Calibri"/>
              </a:rPr>
              <a:t> </a:t>
            </a:r>
            <a:r>
              <a:rPr sz="650" spc="50" dirty="0">
                <a:solidFill>
                  <a:schemeClr val="accent6"/>
                </a:solidFill>
                <a:latin typeface="Calibri"/>
                <a:cs typeface="Calibri"/>
              </a:rPr>
              <a:t> </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5" dirty="0">
                <a:solidFill>
                  <a:schemeClr val="accent6"/>
                </a:solidFill>
                <a:latin typeface="Calibri"/>
                <a:cs typeface="Calibri"/>
              </a:rPr>
              <a:t>y </a:t>
            </a:r>
            <a:r>
              <a:rPr sz="650" u="sng" spc="-15" dirty="0">
                <a:solidFill>
                  <a:schemeClr val="accent6"/>
                </a:solidFill>
                <a:latin typeface="Calibri"/>
                <a:cs typeface="Calibri"/>
              </a:rPr>
              <a:t>fo</a:t>
            </a:r>
            <a:r>
              <a:rPr sz="650" u="sng" spc="-5" dirty="0">
                <a:solidFill>
                  <a:schemeClr val="accent6"/>
                </a:solidFill>
                <a:latin typeface="Calibri"/>
                <a:cs typeface="Calibri"/>
              </a:rPr>
              <a:t>r C</a:t>
            </a:r>
            <a:r>
              <a:rPr sz="650" u="sng" spc="-140"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ld</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a:t>
            </a:r>
            <a:r>
              <a:rPr sz="650" u="sng" spc="-15" dirty="0">
                <a:solidFill>
                  <a:schemeClr val="accent6"/>
                </a:solidFill>
                <a:latin typeface="Calibri"/>
                <a:cs typeface="Calibri"/>
              </a:rPr>
              <a:t> </a:t>
            </a:r>
            <a:r>
              <a:rPr sz="650" u="sng" spc="-5" dirty="0">
                <a:solidFill>
                  <a:schemeClr val="accent6"/>
                </a:solidFill>
                <a:latin typeface="Calibri"/>
                <a:cs typeface="Calibri"/>
              </a:rPr>
              <a:t>A</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e C</a:t>
            </a:r>
            <a:r>
              <a:rPr sz="650" u="sng" spc="-10" dirty="0">
                <a:solidFill>
                  <a:schemeClr val="accent6"/>
                </a:solidFill>
                <a:latin typeface="Calibri"/>
                <a:cs typeface="Calibri"/>
              </a:rPr>
              <a:t>o</a:t>
            </a:r>
            <a:r>
              <a:rPr sz="650" u="sng" spc="-15" dirty="0">
                <a:solidFill>
                  <a:schemeClr val="accent6"/>
                </a:solidFill>
                <a:latin typeface="Calibri"/>
                <a:cs typeface="Calibri"/>
              </a:rPr>
              <a:t>o</a:t>
            </a:r>
            <a:r>
              <a:rPr sz="650" u="sng" spc="-5" dirty="0">
                <a:solidFill>
                  <a:schemeClr val="accent6"/>
                </a:solidFill>
                <a:latin typeface="Calibri"/>
                <a:cs typeface="Calibri"/>
              </a:rPr>
              <a:t>r</a:t>
            </a:r>
            <a:r>
              <a:rPr sz="650" u="sng" spc="-140" dirty="0">
                <a:solidFill>
                  <a:schemeClr val="accent6"/>
                </a:solidFill>
                <a:latin typeface="Calibri"/>
                <a:cs typeface="Calibri"/>
              </a:rPr>
              <a:t> </a:t>
            </a:r>
            <a:r>
              <a:rPr sz="650" u="sng" spc="-10" dirty="0">
                <a:solidFill>
                  <a:schemeClr val="accent6"/>
                </a:solidFill>
                <a:latin typeface="Calibri"/>
                <a:cs typeface="Calibri"/>
              </a:rPr>
              <a:t>din</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tio</a:t>
            </a:r>
            <a:r>
              <a:rPr sz="650" u="sng" spc="-150" dirty="0">
                <a:solidFill>
                  <a:schemeClr val="accent6"/>
                </a:solidFill>
                <a:latin typeface="Calibri"/>
                <a:cs typeface="Calibri"/>
              </a:rPr>
              <a:t> </a:t>
            </a:r>
            <a:r>
              <a:rPr sz="650" u="sng" spc="-5" dirty="0">
                <a:solidFill>
                  <a:schemeClr val="accent6"/>
                </a:solidFill>
                <a:latin typeface="Calibri"/>
                <a:cs typeface="Calibri"/>
              </a:rPr>
              <a:t>n</a:t>
            </a:r>
            <a:r>
              <a:rPr sz="650" u="sng" spc="-15" dirty="0">
                <a:solidFill>
                  <a:schemeClr val="accent6"/>
                </a:solidFill>
                <a:latin typeface="Calibri"/>
                <a:cs typeface="Calibri"/>
              </a:rPr>
              <a:t> </a:t>
            </a:r>
            <a:r>
              <a:rPr sz="650" u="sng" spc="-5" dirty="0">
                <a:solidFill>
                  <a:schemeClr val="accent6"/>
                </a:solidFill>
                <a:latin typeface="Calibri"/>
                <a:cs typeface="Calibri"/>
              </a:rPr>
              <a:t>an</a:t>
            </a:r>
            <a:r>
              <a:rPr sz="650" u="sng" spc="-145" dirty="0">
                <a:solidFill>
                  <a:schemeClr val="accent6"/>
                </a:solidFill>
                <a:latin typeface="Calibri"/>
                <a:cs typeface="Calibri"/>
              </a:rPr>
              <a:t> </a:t>
            </a:r>
            <a:r>
              <a:rPr sz="650" u="sng" spc="-5" dirty="0">
                <a:solidFill>
                  <a:schemeClr val="accent6"/>
                </a:solidFill>
                <a:latin typeface="Calibri"/>
                <a:cs typeface="Calibri"/>
              </a:rPr>
              <a:t>d</a:t>
            </a:r>
            <a:r>
              <a:rPr sz="650" u="sng" spc="-15" dirty="0">
                <a:solidFill>
                  <a:schemeClr val="accent6"/>
                </a:solidFill>
                <a:latin typeface="Calibri"/>
                <a:cs typeface="Calibri"/>
              </a:rPr>
              <a:t> </a:t>
            </a:r>
            <a:r>
              <a:rPr sz="650" u="sng" spc="-5" dirty="0">
                <a:solidFill>
                  <a:schemeClr val="accent6"/>
                </a:solidFill>
                <a:latin typeface="Calibri"/>
                <a:cs typeface="Calibri"/>
              </a:rPr>
              <a:t>Ps</a:t>
            </a:r>
            <a:r>
              <a:rPr sz="650" u="sng" spc="-145" dirty="0">
                <a:solidFill>
                  <a:schemeClr val="accent6"/>
                </a:solidFill>
                <a:latin typeface="Calibri"/>
                <a:cs typeface="Calibri"/>
              </a:rPr>
              <a:t> </a:t>
            </a:r>
            <a:r>
              <a:rPr sz="650" u="sng" spc="-15" dirty="0">
                <a:solidFill>
                  <a:schemeClr val="accent6"/>
                </a:solidFill>
                <a:latin typeface="Calibri"/>
                <a:cs typeface="Calibri"/>
              </a:rPr>
              <a:t>y</a:t>
            </a:r>
            <a:r>
              <a:rPr sz="650" u="sng" spc="-5" dirty="0">
                <a:solidFill>
                  <a:schemeClr val="accent6"/>
                </a:solidFill>
                <a:latin typeface="Calibri"/>
                <a:cs typeface="Calibri"/>
              </a:rPr>
              <a:t>ch</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mo</a:t>
            </a:r>
            <a:r>
              <a:rPr sz="650" u="sng" spc="-150" dirty="0">
                <a:solidFill>
                  <a:schemeClr val="accent6"/>
                </a:solidFill>
                <a:latin typeface="Calibri"/>
                <a:cs typeface="Calibri"/>
              </a:rPr>
              <a:t> </a:t>
            </a:r>
            <a:r>
              <a:rPr sz="650" u="sng" spc="-5" dirty="0">
                <a:solidFill>
                  <a:schemeClr val="accent6"/>
                </a:solidFill>
                <a:latin typeface="Calibri"/>
                <a:cs typeface="Calibri"/>
              </a:rPr>
              <a:t>t</a:t>
            </a:r>
            <a:r>
              <a:rPr sz="650" u="sng" spc="-15" dirty="0">
                <a:solidFill>
                  <a:schemeClr val="accent6"/>
                </a:solidFill>
                <a:latin typeface="Calibri"/>
                <a:cs typeface="Calibri"/>
              </a:rPr>
              <a:t>o</a:t>
            </a:r>
            <a:r>
              <a:rPr sz="650" u="sng" spc="-5" dirty="0">
                <a:solidFill>
                  <a:schemeClr val="accent6"/>
                </a:solidFill>
                <a:latin typeface="Calibri"/>
                <a:cs typeface="Calibri"/>
              </a:rPr>
              <a:t>r S</a:t>
            </a:r>
            <a:r>
              <a:rPr sz="650" u="sng" spc="-155"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ll</a:t>
            </a:r>
            <a:r>
              <a:rPr sz="650" u="sng" spc="-5" dirty="0">
                <a:solidFill>
                  <a:schemeClr val="accent6"/>
                </a:solidFill>
                <a:latin typeface="Calibri"/>
                <a:cs typeface="Calibri"/>
              </a:rPr>
              <a:t>s </a:t>
            </a:r>
            <a:endParaRPr sz="650" dirty="0">
              <a:solidFill>
                <a:schemeClr val="accent6"/>
              </a:solidFill>
              <a:latin typeface="Calibri"/>
              <a:cs typeface="Calibri"/>
            </a:endParaRPr>
          </a:p>
          <a:p>
            <a:pPr marL="126355">
              <a:spcBef>
                <a:spcPts val="10"/>
              </a:spcBef>
            </a:pPr>
            <a:r>
              <a:rPr sz="650" u="sng" spc="-155" dirty="0">
                <a:solidFill>
                  <a:schemeClr val="accent6"/>
                </a:solidFill>
                <a:latin typeface="Calibri"/>
                <a:cs typeface="Calibri"/>
              </a:rPr>
              <a:t> </a:t>
            </a:r>
            <a:r>
              <a:rPr sz="650" u="sng" spc="-10" dirty="0">
                <a:solidFill>
                  <a:schemeClr val="accent6"/>
                </a:solidFill>
                <a:latin typeface="Calibri"/>
                <a:cs typeface="Calibri"/>
              </a:rPr>
              <a:t>E</a:t>
            </a:r>
            <a:r>
              <a:rPr sz="650" u="sng" spc="-15" dirty="0">
                <a:solidFill>
                  <a:schemeClr val="accent6"/>
                </a:solidFill>
                <a:latin typeface="Calibri"/>
                <a:cs typeface="Calibri"/>
              </a:rPr>
              <a:t>v</a:t>
            </a:r>
            <a:r>
              <a:rPr sz="650" u="sng" spc="-5" dirty="0">
                <a:solidFill>
                  <a:schemeClr val="accent6"/>
                </a:solidFill>
                <a:latin typeface="Calibri"/>
                <a:cs typeface="Calibri"/>
              </a:rPr>
              <a:t>al</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atio</a:t>
            </a:r>
            <a:r>
              <a:rPr sz="650" u="sng" spc="-145" dirty="0">
                <a:solidFill>
                  <a:schemeClr val="accent6"/>
                </a:solidFill>
                <a:latin typeface="Calibri"/>
                <a:cs typeface="Calibri"/>
              </a:rPr>
              <a:t> </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spc="-15" dirty="0">
                <a:solidFill>
                  <a:schemeClr val="accent6"/>
                </a:solidFill>
                <a:latin typeface="Calibri"/>
                <a:cs typeface="Calibri"/>
              </a:rPr>
              <a:t> </a:t>
            </a:r>
            <a:r>
              <a:rPr sz="650" u="sng" spc="-5" dirty="0">
                <a:solidFill>
                  <a:schemeClr val="accent6"/>
                </a:solidFill>
                <a:latin typeface="Calibri"/>
                <a:cs typeface="Calibri"/>
              </a:rPr>
              <a:t>t</a:t>
            </a:r>
            <a:r>
              <a:rPr sz="650" u="sng" spc="-145"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e Pre</a:t>
            </a:r>
            <a:r>
              <a:rPr sz="650" u="sng" spc="-150" dirty="0">
                <a:solidFill>
                  <a:schemeClr val="accent6"/>
                </a:solidFill>
                <a:latin typeface="Calibri"/>
                <a:cs typeface="Calibri"/>
              </a:rPr>
              <a:t> </a:t>
            </a:r>
            <a:r>
              <a:rPr sz="650" u="sng" spc="-5" dirty="0">
                <a:solidFill>
                  <a:schemeClr val="accent6"/>
                </a:solidFill>
                <a:latin typeface="Calibri"/>
                <a:cs typeface="Calibri"/>
              </a:rPr>
              <a:t>h</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10" dirty="0">
                <a:solidFill>
                  <a:schemeClr val="accent6"/>
                </a:solidFill>
                <a:latin typeface="Calibri"/>
                <a:cs typeface="Calibri"/>
              </a:rPr>
              <a:t>pi</a:t>
            </a:r>
            <a:r>
              <a:rPr sz="650" u="sng" spc="-5" dirty="0">
                <a:solidFill>
                  <a:schemeClr val="accent6"/>
                </a:solidFill>
                <a:latin typeface="Calibri"/>
                <a:cs typeface="Calibri"/>
              </a:rPr>
              <a:t>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10" dirty="0">
                <a:solidFill>
                  <a:schemeClr val="accent6"/>
                </a:solidFill>
                <a:latin typeface="Calibri"/>
                <a:cs typeface="Calibri"/>
              </a:rPr>
              <a:t>ettin</a:t>
            </a:r>
            <a:r>
              <a:rPr sz="650" u="sng" spc="-150" dirty="0">
                <a:solidFill>
                  <a:schemeClr val="accent6"/>
                </a:solidFill>
                <a:latin typeface="Calibri"/>
                <a:cs typeface="Calibri"/>
              </a:rPr>
              <a:t> </a:t>
            </a:r>
            <a:r>
              <a:rPr sz="650" u="sng" spc="-5" dirty="0">
                <a:solidFill>
                  <a:schemeClr val="accent6"/>
                </a:solidFill>
                <a:latin typeface="Calibri"/>
                <a:cs typeface="Calibri"/>
              </a:rPr>
              <a:t>g</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10" dirty="0">
                <a:solidFill>
                  <a:srgbClr val="204567"/>
                </a:solidFill>
                <a:latin typeface="Calibri"/>
                <a:cs typeface="Calibri"/>
              </a:rPr>
              <a:t> 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OI:</a:t>
            </a:r>
            <a:endParaRPr sz="650" dirty="0">
              <a:latin typeface="Calibri"/>
              <a:cs typeface="Calibri"/>
            </a:endParaRPr>
          </a:p>
        </p:txBody>
      </p:sp>
      <p:sp>
        <p:nvSpPr>
          <p:cNvPr id="6" name="object 6"/>
          <p:cNvSpPr txBox="1"/>
          <p:nvPr/>
        </p:nvSpPr>
        <p:spPr>
          <a:xfrm>
            <a:off x="3917065" y="6733084"/>
            <a:ext cx="1497234" cy="276999"/>
          </a:xfrm>
          <a:prstGeom prst="rect">
            <a:avLst/>
          </a:prstGeom>
        </p:spPr>
        <p:txBody>
          <a:bodyPr vert="horz" wrap="square" lIns="0" tIns="0" rIns="0" bIns="0" rtlCol="0">
            <a:spAutoFit/>
          </a:bodyPr>
          <a:lstStyle/>
          <a:p>
            <a:pPr marL="12699"/>
            <a:r>
              <a:rPr dirty="0">
                <a:solidFill>
                  <a:schemeClr val="accent1"/>
                </a:solidFill>
                <a:latin typeface="Rockwell Extra Bold"/>
                <a:cs typeface="Rockwell Extra Bold"/>
              </a:rPr>
              <a:t>Resou</a:t>
            </a:r>
            <a:r>
              <a:rPr spc="-10" dirty="0">
                <a:solidFill>
                  <a:schemeClr val="accent1"/>
                </a:solidFill>
                <a:latin typeface="Rockwell Extra Bold"/>
                <a:cs typeface="Rockwell Extra Bold"/>
              </a:rPr>
              <a:t>r</a:t>
            </a:r>
            <a:r>
              <a:rPr spc="-25" dirty="0">
                <a:solidFill>
                  <a:schemeClr val="accent1"/>
                </a:solidFill>
                <a:latin typeface="Rockwell Extra Bold"/>
                <a:cs typeface="Rockwell Extra Bold"/>
              </a:rPr>
              <a:t>c</a:t>
            </a:r>
            <a:r>
              <a:rPr spc="-5" dirty="0">
                <a:solidFill>
                  <a:schemeClr val="accent1"/>
                </a:solidFill>
                <a:latin typeface="Rockwell Extra Bold"/>
                <a:cs typeface="Rockwell Extra Bold"/>
              </a:rPr>
              <a:t>es</a:t>
            </a:r>
            <a:endParaRPr dirty="0">
              <a:solidFill>
                <a:schemeClr val="accent1"/>
              </a:solidFill>
              <a:latin typeface="Rockwell Extra Bold"/>
              <a:cs typeface="Rockwell Extra Bold"/>
            </a:endParaRPr>
          </a:p>
        </p:txBody>
      </p:sp>
      <p:sp>
        <p:nvSpPr>
          <p:cNvPr id="7" name="object 7"/>
          <p:cNvSpPr txBox="1"/>
          <p:nvPr/>
        </p:nvSpPr>
        <p:spPr>
          <a:xfrm>
            <a:off x="481077" y="3091950"/>
            <a:ext cx="1863089" cy="215444"/>
          </a:xfrm>
          <a:prstGeom prst="rect">
            <a:avLst/>
          </a:prstGeom>
        </p:spPr>
        <p:txBody>
          <a:bodyPr vert="horz" wrap="square" lIns="0" tIns="0" rIns="0" bIns="0" rtlCol="0">
            <a:spAutoFit/>
          </a:bodyPr>
          <a:lstStyle/>
          <a:p>
            <a:pPr marL="12699"/>
            <a:r>
              <a:rPr sz="1400" spc="-5" dirty="0">
                <a:solidFill>
                  <a:schemeClr val="accent1"/>
                </a:solidFill>
                <a:latin typeface="Rockwell Extra Bold"/>
                <a:cs typeface="Rockwell Extra Bold"/>
              </a:rPr>
              <a:t>PEC</a:t>
            </a:r>
            <a:r>
              <a:rPr sz="1400" dirty="0">
                <a:solidFill>
                  <a:schemeClr val="accent1"/>
                </a:solidFill>
                <a:latin typeface="Rockwell Extra Bold"/>
                <a:cs typeface="Rockwell Extra Bold"/>
              </a:rPr>
              <a:t>C</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at</a:t>
            </a:r>
            <a:r>
              <a:rPr sz="1400" spc="5" dirty="0">
                <a:solidFill>
                  <a:schemeClr val="accent1"/>
                </a:solidFill>
                <a:latin typeface="Times New Roman"/>
                <a:cs typeface="Times New Roman"/>
              </a:rPr>
              <a:t> </a:t>
            </a:r>
            <a:r>
              <a:rPr sz="1400" spc="-15" dirty="0">
                <a:solidFill>
                  <a:schemeClr val="accent1"/>
                </a:solidFill>
                <a:latin typeface="Rockwell Extra Bold"/>
                <a:cs typeface="Rockwell Extra Bold"/>
              </a:rPr>
              <a:t>A</a:t>
            </a:r>
            <a:r>
              <a:rPr sz="1400" spc="-20" dirty="0">
                <a:solidFill>
                  <a:schemeClr val="accent1"/>
                </a:solidFill>
                <a:latin typeface="Rockwell Extra Bold"/>
                <a:cs typeface="Rockwell Extra Bold"/>
              </a:rPr>
              <a:t>g</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n</a:t>
            </a:r>
            <a:r>
              <a:rPr sz="1400" spc="-20" dirty="0">
                <a:solidFill>
                  <a:schemeClr val="accent1"/>
                </a:solidFill>
                <a:latin typeface="Rockwell Extra Bold"/>
                <a:cs typeface="Rockwell Extra Bold"/>
              </a:rPr>
              <a:t>c</a:t>
            </a:r>
            <a:r>
              <a:rPr sz="1400" spc="-10" dirty="0">
                <a:solidFill>
                  <a:schemeClr val="accent1"/>
                </a:solidFill>
                <a:latin typeface="Rockwell Extra Bold"/>
                <a:cs typeface="Rockwell Extra Bold"/>
              </a:rPr>
              <a:t>i</a:t>
            </a:r>
            <a:r>
              <a:rPr sz="1400" spc="-5" dirty="0">
                <a:solidFill>
                  <a:schemeClr val="accent1"/>
                </a:solidFill>
                <a:latin typeface="Rockwell Extra Bold"/>
                <a:cs typeface="Rockwell Extra Bold"/>
              </a:rPr>
              <a:t>es</a:t>
            </a:r>
            <a:endParaRPr sz="1400" dirty="0">
              <a:solidFill>
                <a:schemeClr val="accent1"/>
              </a:solidFill>
              <a:latin typeface="Rockwell Extra Bold"/>
              <a:cs typeface="Rockwell Extra Bold"/>
            </a:endParaRPr>
          </a:p>
        </p:txBody>
      </p:sp>
      <p:sp>
        <p:nvSpPr>
          <p:cNvPr id="8" name="object 8"/>
          <p:cNvSpPr txBox="1"/>
          <p:nvPr/>
        </p:nvSpPr>
        <p:spPr>
          <a:xfrm>
            <a:off x="447549" y="4572000"/>
            <a:ext cx="1594485" cy="215444"/>
          </a:xfrm>
          <a:prstGeom prst="rect">
            <a:avLst/>
          </a:prstGeom>
        </p:spPr>
        <p:txBody>
          <a:bodyPr vert="horz" wrap="square" lIns="0" tIns="0" rIns="0" bIns="0" rtlCol="0">
            <a:spAutoFit/>
          </a:bodyPr>
          <a:lstStyle/>
          <a:p>
            <a:pPr marL="12699"/>
            <a:r>
              <a:rPr sz="1400" spc="-5" dirty="0">
                <a:solidFill>
                  <a:schemeClr val="accent1"/>
                </a:solidFill>
                <a:latin typeface="Rockwell Extra Bold"/>
                <a:cs typeface="Rockwell Extra Bold"/>
              </a:rPr>
              <a:t>PEC</a:t>
            </a:r>
            <a:r>
              <a:rPr sz="1400" dirty="0">
                <a:solidFill>
                  <a:schemeClr val="accent1"/>
                </a:solidFill>
                <a:latin typeface="Rockwell Extra Bold"/>
                <a:cs typeface="Rockwell Extra Bold"/>
              </a:rPr>
              <a:t>C</a:t>
            </a:r>
            <a:r>
              <a:rPr sz="1400" dirty="0">
                <a:solidFill>
                  <a:schemeClr val="accent1"/>
                </a:solidFill>
                <a:latin typeface="Times New Roman"/>
                <a:cs typeface="Times New Roman"/>
              </a:rPr>
              <a:t> </a:t>
            </a:r>
            <a:r>
              <a:rPr sz="1400" spc="-15" dirty="0">
                <a:solidFill>
                  <a:schemeClr val="accent1"/>
                </a:solidFill>
                <a:latin typeface="Rockwell Extra Bold"/>
                <a:cs typeface="Rockwell Extra Bold"/>
              </a:rPr>
              <a:t>O</a:t>
            </a:r>
            <a:r>
              <a:rPr sz="1400" spc="-30" dirty="0">
                <a:solidFill>
                  <a:schemeClr val="accent1"/>
                </a:solidFill>
                <a:latin typeface="Rockwell Extra Bold"/>
                <a:cs typeface="Rockwell Extra Bold"/>
              </a:rPr>
              <a:t>v</a:t>
            </a:r>
            <a:r>
              <a:rPr sz="1400" spc="-5" dirty="0">
                <a:solidFill>
                  <a:schemeClr val="accent1"/>
                </a:solidFill>
                <a:latin typeface="Rockwell Extra Bold"/>
                <a:cs typeface="Rockwell Extra Bold"/>
              </a:rPr>
              <a:t>er</a:t>
            </a:r>
            <a:r>
              <a:rPr sz="1400" spc="-15" dirty="0">
                <a:solidFill>
                  <a:schemeClr val="accent1"/>
                </a:solidFill>
                <a:latin typeface="Rockwell Extra Bold"/>
                <a:cs typeface="Rockwell Extra Bold"/>
              </a:rPr>
              <a:t>s</a:t>
            </a:r>
            <a:r>
              <a:rPr sz="1400" spc="-5" dirty="0">
                <a:solidFill>
                  <a:schemeClr val="accent1"/>
                </a:solidFill>
                <a:latin typeface="Rockwell Extra Bold"/>
                <a:cs typeface="Rockwell Extra Bold"/>
              </a:rPr>
              <a:t>ees</a:t>
            </a:r>
            <a:endParaRPr sz="1400" dirty="0">
              <a:solidFill>
                <a:schemeClr val="accent1"/>
              </a:solidFill>
              <a:latin typeface="Rockwell Extra Bold"/>
              <a:cs typeface="Rockwell Extra Bold"/>
            </a:endParaRPr>
          </a:p>
        </p:txBody>
      </p:sp>
      <p:sp>
        <p:nvSpPr>
          <p:cNvPr id="9" name="object 9"/>
          <p:cNvSpPr txBox="1"/>
          <p:nvPr/>
        </p:nvSpPr>
        <p:spPr>
          <a:xfrm>
            <a:off x="3915552" y="3076710"/>
            <a:ext cx="2983865" cy="215444"/>
          </a:xfrm>
          <a:prstGeom prst="rect">
            <a:avLst/>
          </a:prstGeom>
        </p:spPr>
        <p:txBody>
          <a:bodyPr vert="horz" wrap="square" lIns="0" tIns="0" rIns="0" bIns="0" rtlCol="0">
            <a:spAutoFit/>
          </a:bodyPr>
          <a:lstStyle/>
          <a:p>
            <a:pPr marL="12699"/>
            <a:r>
              <a:rPr sz="1400" dirty="0">
                <a:solidFill>
                  <a:schemeClr val="accent1"/>
                </a:solidFill>
                <a:latin typeface="Rockwell Extra Bold"/>
                <a:cs typeface="Rockwell Extra Bold"/>
              </a:rPr>
              <a:t>A</a:t>
            </a:r>
            <a:r>
              <a:rPr sz="1400" spc="-20" dirty="0">
                <a:solidFill>
                  <a:schemeClr val="accent1"/>
                </a:solidFill>
                <a:latin typeface="Rockwell Extra Bold"/>
                <a:cs typeface="Rockwell Extra Bold"/>
              </a:rPr>
              <a:t>g</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n</a:t>
            </a:r>
            <a:r>
              <a:rPr sz="1400" spc="-10" dirty="0">
                <a:solidFill>
                  <a:schemeClr val="accent1"/>
                </a:solidFill>
                <a:latin typeface="Rockwell Extra Bold"/>
                <a:cs typeface="Rockwell Extra Bold"/>
              </a:rPr>
              <a:t>ci</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s</a:t>
            </a:r>
            <a:r>
              <a:rPr sz="1400" dirty="0">
                <a:solidFill>
                  <a:schemeClr val="accent1"/>
                </a:solidFill>
                <a:latin typeface="Times New Roman"/>
                <a:cs typeface="Times New Roman"/>
              </a:rPr>
              <a:t> </a:t>
            </a:r>
            <a:r>
              <a:rPr lang="en-US" sz="1400" spc="-35" dirty="0">
                <a:solidFill>
                  <a:schemeClr val="accent1"/>
                </a:solidFill>
                <a:latin typeface="Rockwell Extra Bold"/>
                <a:cs typeface="Times New Roman"/>
              </a:rPr>
              <a:t>W</a:t>
            </a:r>
            <a:r>
              <a:rPr sz="1400" dirty="0">
                <a:solidFill>
                  <a:schemeClr val="accent1"/>
                </a:solidFill>
                <a:latin typeface="Rockwell Extra Bold"/>
                <a:cs typeface="Rockwell Extra Bold"/>
              </a:rPr>
              <a:t>ho</a:t>
            </a:r>
            <a:r>
              <a:rPr sz="1400" spc="-10" dirty="0">
                <a:solidFill>
                  <a:schemeClr val="accent1"/>
                </a:solidFill>
                <a:latin typeface="Times New Roman"/>
                <a:cs typeface="Times New Roman"/>
              </a:rPr>
              <a:t> </a:t>
            </a:r>
            <a:r>
              <a:rPr sz="1400" spc="-5" dirty="0">
                <a:solidFill>
                  <a:schemeClr val="accent1"/>
                </a:solidFill>
                <a:latin typeface="Rockwell Extra Bold"/>
                <a:cs typeface="Rockwell Extra Bold"/>
              </a:rPr>
              <a:t>H</a:t>
            </a:r>
            <a:r>
              <a:rPr sz="1400" spc="-35" dirty="0">
                <a:solidFill>
                  <a:schemeClr val="accent1"/>
                </a:solidFill>
                <a:latin typeface="Rockwell Extra Bold"/>
                <a:cs typeface="Rockwell Extra Bold"/>
              </a:rPr>
              <a:t>a</a:t>
            </a:r>
            <a:r>
              <a:rPr sz="1400" spc="-40" dirty="0">
                <a:solidFill>
                  <a:schemeClr val="accent1"/>
                </a:solidFill>
                <a:latin typeface="Rockwell Extra Bold"/>
                <a:cs typeface="Rockwell Extra Bold"/>
              </a:rPr>
              <a:t>v</a:t>
            </a:r>
            <a:r>
              <a:rPr sz="1400" dirty="0">
                <a:solidFill>
                  <a:schemeClr val="accent1"/>
                </a:solidFill>
                <a:latin typeface="Rockwell Extra Bold"/>
                <a:cs typeface="Rockwell Extra Bold"/>
              </a:rPr>
              <a:t>e</a:t>
            </a:r>
            <a:r>
              <a:rPr sz="1400" dirty="0">
                <a:solidFill>
                  <a:schemeClr val="accent1"/>
                </a:solidFill>
                <a:latin typeface="Times New Roman"/>
                <a:cs typeface="Times New Roman"/>
              </a:rPr>
              <a:t> </a:t>
            </a:r>
            <a:r>
              <a:rPr sz="1400" dirty="0">
                <a:solidFill>
                  <a:schemeClr val="accent1"/>
                </a:solidFill>
                <a:latin typeface="Rockwell Extra Bold"/>
                <a:cs typeface="Rockwell Extra Bold"/>
              </a:rPr>
              <a:t>a</a:t>
            </a:r>
            <a:r>
              <a:rPr sz="1400" dirty="0">
                <a:solidFill>
                  <a:schemeClr val="accent1"/>
                </a:solidFill>
                <a:latin typeface="Times New Roman"/>
                <a:cs typeface="Times New Roman"/>
              </a:rPr>
              <a:t> </a:t>
            </a:r>
            <a:r>
              <a:rPr sz="1400" spc="-5" dirty="0">
                <a:solidFill>
                  <a:schemeClr val="accent1"/>
                </a:solidFill>
                <a:latin typeface="Rockwell Extra Bold"/>
                <a:cs typeface="Rockwell Extra Bold"/>
              </a:rPr>
              <a:t>P</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CC</a:t>
            </a:r>
          </a:p>
        </p:txBody>
      </p:sp>
      <p:sp>
        <p:nvSpPr>
          <p:cNvPr id="10" name="object 10"/>
          <p:cNvSpPr/>
          <p:nvPr/>
        </p:nvSpPr>
        <p:spPr>
          <a:xfrm>
            <a:off x="3929989" y="7010083"/>
            <a:ext cx="3387893" cy="0"/>
          </a:xfrm>
          <a:custGeom>
            <a:avLst/>
            <a:gdLst/>
            <a:ahLst/>
            <a:cxnLst/>
            <a:rect l="l" t="t" r="r" b="b"/>
            <a:pathLst>
              <a:path w="3291840">
                <a:moveTo>
                  <a:pt x="0" y="0"/>
                </a:moveTo>
                <a:lnTo>
                  <a:pt x="3291839" y="0"/>
                </a:lnTo>
              </a:path>
            </a:pathLst>
          </a:custGeom>
          <a:ln w="25399">
            <a:solidFill>
              <a:srgbClr val="D9D9D9"/>
            </a:solidFill>
          </a:ln>
        </p:spPr>
        <p:txBody>
          <a:bodyPr wrap="square" lIns="0" tIns="0" rIns="0" bIns="0" rtlCol="0"/>
          <a:lstStyle/>
          <a:p>
            <a:endParaRPr/>
          </a:p>
        </p:txBody>
      </p:sp>
      <p:sp>
        <p:nvSpPr>
          <p:cNvPr id="11" name="object 11"/>
          <p:cNvSpPr txBox="1"/>
          <p:nvPr/>
        </p:nvSpPr>
        <p:spPr>
          <a:xfrm>
            <a:off x="378306" y="1724297"/>
            <a:ext cx="6960836" cy="520655"/>
          </a:xfrm>
          <a:prstGeom prst="rect">
            <a:avLst/>
          </a:prstGeom>
        </p:spPr>
        <p:txBody>
          <a:bodyPr vert="horz" wrap="square" lIns="0" tIns="0" rIns="0" bIns="0" rtlCol="0">
            <a:spAutoFit/>
          </a:bodyPr>
          <a:lstStyle/>
          <a:p>
            <a:pPr marL="27938"/>
            <a:r>
              <a:rPr sz="1650" u="heavy" spc="-95" dirty="0">
                <a:solidFill>
                  <a:schemeClr val="accent1"/>
                </a:solidFill>
                <a:latin typeface="Rockwell Extra Bold"/>
                <a:cs typeface="Rockwell Extra Bold"/>
              </a:rPr>
              <a:t>P</a:t>
            </a:r>
            <a:r>
              <a:rPr sz="1650" u="heavy" spc="-5" dirty="0">
                <a:solidFill>
                  <a:schemeClr val="accent1"/>
                </a:solidFill>
                <a:latin typeface="Rockwell Extra Bold"/>
                <a:cs typeface="Rockwell Extra Bold"/>
              </a:rPr>
              <a:t>ed</a:t>
            </a:r>
            <a:r>
              <a:rPr sz="1650" u="heavy" spc="-15" dirty="0">
                <a:solidFill>
                  <a:schemeClr val="accent1"/>
                </a:solidFill>
                <a:latin typeface="Rockwell Extra Bold"/>
                <a:cs typeface="Rockwell Extra Bold"/>
              </a:rPr>
              <a:t>i</a:t>
            </a:r>
            <a:r>
              <a:rPr sz="1650" u="heavy" spc="5" dirty="0">
                <a:solidFill>
                  <a:schemeClr val="accent1"/>
                </a:solidFill>
                <a:latin typeface="Rockwell Extra Bold"/>
                <a:cs typeface="Rockwell Extra Bold"/>
              </a:rPr>
              <a:t>a</a:t>
            </a:r>
            <a:r>
              <a:rPr sz="1650" u="heavy" dirty="0">
                <a:solidFill>
                  <a:schemeClr val="accent1"/>
                </a:solidFill>
                <a:latin typeface="Rockwell Extra Bold"/>
                <a:cs typeface="Rockwell Extra Bold"/>
              </a:rPr>
              <a:t>t</a:t>
            </a:r>
            <a:r>
              <a:rPr sz="1650" u="heavy" spc="30" dirty="0">
                <a:solidFill>
                  <a:schemeClr val="accent1"/>
                </a:solidFill>
                <a:latin typeface="Rockwell Extra Bold"/>
                <a:cs typeface="Rockwell Extra Bold"/>
              </a:rPr>
              <a:t>r</a:t>
            </a:r>
            <a:r>
              <a:rPr sz="1650" u="heavy" spc="-15" dirty="0">
                <a:solidFill>
                  <a:schemeClr val="accent1"/>
                </a:solidFill>
                <a:latin typeface="Rockwell Extra Bold"/>
                <a:cs typeface="Rockwell Extra Bold"/>
              </a:rPr>
              <a:t>i</a:t>
            </a:r>
            <a:r>
              <a:rPr sz="1650" u="heavy" dirty="0">
                <a:solidFill>
                  <a:schemeClr val="accent1"/>
                </a:solidFill>
                <a:latin typeface="Rockwell Extra Bold"/>
                <a:cs typeface="Rockwell Extra Bold"/>
              </a:rPr>
              <a:t>c</a:t>
            </a:r>
            <a:r>
              <a:rPr sz="1650" u="heavy" spc="-5" dirty="0">
                <a:solidFill>
                  <a:schemeClr val="accent1"/>
                </a:solidFill>
                <a:latin typeface="Rockwell Extra Bold"/>
                <a:cs typeface="Rockwell Extra Bold"/>
              </a:rPr>
              <a:t> </a:t>
            </a:r>
            <a:r>
              <a:rPr sz="1650" u="heavy" spc="-10" dirty="0">
                <a:solidFill>
                  <a:schemeClr val="accent1"/>
                </a:solidFill>
                <a:latin typeface="Rockwell Extra Bold"/>
                <a:cs typeface="Rockwell Extra Bold"/>
              </a:rPr>
              <a:t>E</a:t>
            </a:r>
            <a:r>
              <a:rPr sz="1650" u="heavy" spc="-5" dirty="0">
                <a:solidFill>
                  <a:schemeClr val="accent1"/>
                </a:solidFill>
                <a:latin typeface="Rockwell Extra Bold"/>
                <a:cs typeface="Rockwell Extra Bold"/>
              </a:rPr>
              <a:t>m</a:t>
            </a:r>
            <a:r>
              <a:rPr sz="1650" u="heavy" spc="-10" dirty="0">
                <a:solidFill>
                  <a:schemeClr val="accent1"/>
                </a:solidFill>
                <a:latin typeface="Rockwell Extra Bold"/>
                <a:cs typeface="Rockwell Extra Bold"/>
              </a:rPr>
              <a:t>e</a:t>
            </a:r>
            <a:r>
              <a:rPr sz="1650" u="heavy" dirty="0">
                <a:solidFill>
                  <a:schemeClr val="accent1"/>
                </a:solidFill>
                <a:latin typeface="Rockwell Extra Bold"/>
                <a:cs typeface="Rockwell Extra Bold"/>
              </a:rPr>
              <a:t>r</a:t>
            </a:r>
            <a:r>
              <a:rPr sz="1650" u="heavy" spc="-15" dirty="0">
                <a:solidFill>
                  <a:schemeClr val="accent1"/>
                </a:solidFill>
                <a:latin typeface="Rockwell Extra Bold"/>
                <a:cs typeface="Rockwell Extra Bold"/>
              </a:rPr>
              <a:t>g</a:t>
            </a:r>
            <a:r>
              <a:rPr sz="1650" u="heavy" spc="-20" dirty="0">
                <a:solidFill>
                  <a:schemeClr val="accent1"/>
                </a:solidFill>
                <a:latin typeface="Rockwell Extra Bold"/>
                <a:cs typeface="Rockwell Extra Bold"/>
              </a:rPr>
              <a:t>e</a:t>
            </a:r>
            <a:r>
              <a:rPr sz="1650" u="heavy" dirty="0">
                <a:solidFill>
                  <a:schemeClr val="accent1"/>
                </a:solidFill>
                <a:latin typeface="Rockwell Extra Bold"/>
                <a:cs typeface="Rockwell Extra Bold"/>
              </a:rPr>
              <a:t>ncy</a:t>
            </a:r>
            <a:r>
              <a:rPr sz="1650" u="heavy" spc="-10" dirty="0">
                <a:solidFill>
                  <a:schemeClr val="accent1"/>
                </a:solidFill>
                <a:latin typeface="Rockwell Extra Bold"/>
                <a:cs typeface="Rockwell Extra Bold"/>
              </a:rPr>
              <a:t> C</a:t>
            </a:r>
            <a:r>
              <a:rPr sz="1650" u="heavy" spc="5" dirty="0">
                <a:solidFill>
                  <a:schemeClr val="accent1"/>
                </a:solidFill>
                <a:latin typeface="Rockwell Extra Bold"/>
                <a:cs typeface="Rockwell Extra Bold"/>
              </a:rPr>
              <a:t>a</a:t>
            </a:r>
            <a:r>
              <a:rPr sz="1650" u="heavy" dirty="0">
                <a:solidFill>
                  <a:schemeClr val="accent1"/>
                </a:solidFill>
                <a:latin typeface="Rockwell Extra Bold"/>
                <a:cs typeface="Rockwell Extra Bold"/>
              </a:rPr>
              <a:t>re</a:t>
            </a:r>
            <a:r>
              <a:rPr sz="1650" u="heavy" spc="-25" dirty="0">
                <a:solidFill>
                  <a:schemeClr val="accent1"/>
                </a:solidFill>
                <a:latin typeface="Rockwell Extra Bold"/>
                <a:cs typeface="Rockwell Extra Bold"/>
              </a:rPr>
              <a:t> </a:t>
            </a:r>
            <a:r>
              <a:rPr sz="1650" u="heavy" spc="-10" dirty="0">
                <a:solidFill>
                  <a:schemeClr val="accent1"/>
                </a:solidFill>
                <a:latin typeface="Rockwell Extra Bold"/>
                <a:cs typeface="Rockwell Extra Bold"/>
              </a:rPr>
              <a:t>C</a:t>
            </a:r>
            <a:r>
              <a:rPr sz="1650" u="heavy" spc="5" dirty="0">
                <a:solidFill>
                  <a:schemeClr val="accent1"/>
                </a:solidFill>
                <a:latin typeface="Rockwell Extra Bold"/>
                <a:cs typeface="Rockwell Extra Bold"/>
              </a:rPr>
              <a:t>o</a:t>
            </a:r>
            <a:r>
              <a:rPr sz="1650" u="heavy" spc="-10" dirty="0">
                <a:solidFill>
                  <a:schemeClr val="accent1"/>
                </a:solidFill>
                <a:latin typeface="Rockwell Extra Bold"/>
                <a:cs typeface="Rockwell Extra Bold"/>
              </a:rPr>
              <a:t>or</a:t>
            </a:r>
            <a:r>
              <a:rPr sz="1650" u="heavy" dirty="0">
                <a:solidFill>
                  <a:schemeClr val="accent1"/>
                </a:solidFill>
                <a:latin typeface="Rockwell Extra Bold"/>
                <a:cs typeface="Rockwell Extra Bold"/>
              </a:rPr>
              <a:t>d</a:t>
            </a:r>
            <a:r>
              <a:rPr sz="1650" u="heavy" spc="-10" dirty="0">
                <a:solidFill>
                  <a:schemeClr val="accent1"/>
                </a:solidFill>
                <a:latin typeface="Rockwell Extra Bold"/>
                <a:cs typeface="Rockwell Extra Bold"/>
              </a:rPr>
              <a:t>in</a:t>
            </a:r>
            <a:r>
              <a:rPr sz="1650" u="heavy" spc="5" dirty="0">
                <a:solidFill>
                  <a:schemeClr val="accent1"/>
                </a:solidFill>
                <a:latin typeface="Rockwell Extra Bold"/>
                <a:cs typeface="Rockwell Extra Bold"/>
              </a:rPr>
              <a:t>a</a:t>
            </a:r>
            <a:r>
              <a:rPr sz="1650" u="heavy" spc="-15" dirty="0">
                <a:solidFill>
                  <a:schemeClr val="accent1"/>
                </a:solidFill>
                <a:latin typeface="Rockwell Extra Bold"/>
                <a:cs typeface="Rockwell Extra Bold"/>
              </a:rPr>
              <a:t>t</a:t>
            </a:r>
            <a:r>
              <a:rPr sz="1650" u="heavy" spc="5" dirty="0">
                <a:solidFill>
                  <a:schemeClr val="accent1"/>
                </a:solidFill>
                <a:latin typeface="Rockwell Extra Bold"/>
                <a:cs typeface="Rockwell Extra Bold"/>
              </a:rPr>
              <a:t>o</a:t>
            </a:r>
            <a:r>
              <a:rPr sz="1650" u="heavy" dirty="0">
                <a:solidFill>
                  <a:schemeClr val="accent1"/>
                </a:solidFill>
                <a:latin typeface="Rockwell Extra Bold"/>
                <a:cs typeface="Rockwell Extra Bold"/>
              </a:rPr>
              <a:t>r</a:t>
            </a:r>
            <a:r>
              <a:rPr sz="1650" u="heavy" spc="-5" dirty="0">
                <a:solidFill>
                  <a:schemeClr val="accent1"/>
                </a:solidFill>
                <a:latin typeface="Rockwell Extra Bold"/>
                <a:cs typeface="Rockwell Extra Bold"/>
              </a:rPr>
              <a:t> </a:t>
            </a:r>
            <a:r>
              <a:rPr sz="1650" u="heavy" spc="-15" dirty="0">
                <a:solidFill>
                  <a:schemeClr val="accent1"/>
                </a:solidFill>
                <a:latin typeface="Rockwell Extra Bold"/>
                <a:cs typeface="Rockwell Extra Bold"/>
              </a:rPr>
              <a:t>(</a:t>
            </a:r>
            <a:r>
              <a:rPr sz="1650" u="heavy" spc="-10" dirty="0">
                <a:solidFill>
                  <a:schemeClr val="accent1"/>
                </a:solidFill>
                <a:latin typeface="Rockwell Extra Bold"/>
                <a:cs typeface="Rockwell Extra Bold"/>
              </a:rPr>
              <a:t>P</a:t>
            </a:r>
            <a:r>
              <a:rPr sz="1650" u="heavy" spc="5" dirty="0">
                <a:solidFill>
                  <a:schemeClr val="accent1"/>
                </a:solidFill>
                <a:latin typeface="Rockwell Extra Bold"/>
                <a:cs typeface="Rockwell Extra Bold"/>
              </a:rPr>
              <a:t>E</a:t>
            </a:r>
            <a:r>
              <a:rPr sz="1650" u="heavy" spc="-10" dirty="0">
                <a:solidFill>
                  <a:schemeClr val="accent1"/>
                </a:solidFill>
                <a:latin typeface="Rockwell Extra Bold"/>
                <a:cs typeface="Rockwell Extra Bold"/>
              </a:rPr>
              <a:t>C</a:t>
            </a:r>
            <a:r>
              <a:rPr sz="1650" u="heavy" dirty="0">
                <a:solidFill>
                  <a:schemeClr val="accent1"/>
                </a:solidFill>
                <a:latin typeface="Rockwell Extra Bold"/>
                <a:cs typeface="Rockwell Extra Bold"/>
              </a:rPr>
              <a:t>C)</a:t>
            </a:r>
            <a:r>
              <a:rPr sz="1650" u="heavy" spc="-20" dirty="0">
                <a:solidFill>
                  <a:schemeClr val="accent1"/>
                </a:solidFill>
                <a:latin typeface="Rockwell Extra Bold"/>
                <a:cs typeface="Rockwell Extra Bold"/>
              </a:rPr>
              <a:t> </a:t>
            </a:r>
            <a:r>
              <a:rPr sz="1650" u="heavy" dirty="0">
                <a:solidFill>
                  <a:schemeClr val="accent1"/>
                </a:solidFill>
                <a:latin typeface="Rockwell Extra Bold"/>
                <a:cs typeface="Rockwell Extra Bold"/>
              </a:rPr>
              <a:t>Resul</a:t>
            </a:r>
            <a:r>
              <a:rPr sz="1650" u="heavy" spc="-20" dirty="0">
                <a:solidFill>
                  <a:schemeClr val="accent1"/>
                </a:solidFill>
                <a:latin typeface="Rockwell Extra Bold"/>
                <a:cs typeface="Rockwell Extra Bold"/>
              </a:rPr>
              <a:t>t</a:t>
            </a:r>
            <a:r>
              <a:rPr sz="1650" u="heavy" dirty="0">
                <a:solidFill>
                  <a:schemeClr val="accent1"/>
                </a:solidFill>
                <a:latin typeface="Rockwell Extra Bold"/>
                <a:cs typeface="Rockwell Extra Bold"/>
              </a:rPr>
              <a:t>s</a:t>
            </a:r>
            <a:endParaRPr sz="1650" dirty="0">
              <a:solidFill>
                <a:schemeClr val="accent1"/>
              </a:solidFill>
              <a:latin typeface="Rockwell Extra Bold"/>
              <a:cs typeface="Rockwell Extra Bold"/>
            </a:endParaRPr>
          </a:p>
          <a:p>
            <a:pPr marL="12699">
              <a:spcBef>
                <a:spcPts val="370"/>
              </a:spcBef>
            </a:pPr>
            <a:r>
              <a:rPr sz="1400" spc="30" dirty="0">
                <a:solidFill>
                  <a:schemeClr val="accent3">
                    <a:lumMod val="75000"/>
                  </a:schemeClr>
                </a:solidFill>
                <a:latin typeface="Rockwell Extra Bold"/>
                <a:cs typeface="Rockwell Extra Bold"/>
              </a:rPr>
              <a:t>W</a:t>
            </a:r>
            <a:r>
              <a:rPr sz="1400" dirty="0">
                <a:solidFill>
                  <a:schemeClr val="accent3">
                    <a:lumMod val="75000"/>
                  </a:schemeClr>
                </a:solidFill>
                <a:latin typeface="Rockwell Extra Bold"/>
                <a:cs typeface="Rockwell Extra Bold"/>
              </a:rPr>
              <a:t>h</a:t>
            </a:r>
            <a:r>
              <a:rPr sz="1400" spc="-10" dirty="0">
                <a:solidFill>
                  <a:schemeClr val="accent3">
                    <a:lumMod val="75000"/>
                  </a:schemeClr>
                </a:solidFill>
                <a:latin typeface="Rockwell Extra Bold"/>
                <a:cs typeface="Rockwell Extra Bold"/>
              </a:rPr>
              <a:t>a</a:t>
            </a:r>
            <a:r>
              <a:rPr sz="1400" dirty="0">
                <a:solidFill>
                  <a:schemeClr val="accent3">
                    <a:lumMod val="75000"/>
                  </a:schemeClr>
                </a:solidFill>
                <a:latin typeface="Rockwell Extra Bold"/>
                <a:cs typeface="Rockwell Extra Bold"/>
              </a:rPr>
              <a:t>t</a:t>
            </a:r>
            <a:r>
              <a:rPr sz="1400" spc="5" dirty="0">
                <a:solidFill>
                  <a:schemeClr val="accent3">
                    <a:lumMod val="75000"/>
                  </a:schemeClr>
                </a:solidFill>
                <a:latin typeface="Times New Roman"/>
                <a:cs typeface="Times New Roman"/>
              </a:rPr>
              <a:t> </a:t>
            </a:r>
            <a:r>
              <a:rPr sz="1400" spc="-10" dirty="0">
                <a:solidFill>
                  <a:schemeClr val="accent3">
                    <a:lumMod val="75000"/>
                  </a:schemeClr>
                </a:solidFill>
                <a:latin typeface="Rockwell Extra Bold"/>
                <a:cs typeface="Rockwell Extra Bold"/>
              </a:rPr>
              <a:t>i</a:t>
            </a:r>
            <a:r>
              <a:rPr sz="1400" dirty="0">
                <a:solidFill>
                  <a:schemeClr val="accent3">
                    <a:lumMod val="75000"/>
                  </a:schemeClr>
                </a:solidFill>
                <a:latin typeface="Rockwell Extra Bold"/>
                <a:cs typeface="Rockwell Extra Bold"/>
              </a:rPr>
              <a:t>s</a:t>
            </a:r>
            <a:r>
              <a:rPr sz="140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a</a:t>
            </a:r>
            <a:r>
              <a:rPr sz="1400" dirty="0">
                <a:solidFill>
                  <a:schemeClr val="accent3">
                    <a:lumMod val="75000"/>
                  </a:schemeClr>
                </a:solidFill>
                <a:latin typeface="Times New Roman"/>
                <a:cs typeface="Times New Roman"/>
              </a:rPr>
              <a:t> </a:t>
            </a:r>
            <a:r>
              <a:rPr sz="1400" spc="-10" dirty="0">
                <a:solidFill>
                  <a:schemeClr val="accent3">
                    <a:lumMod val="75000"/>
                  </a:schemeClr>
                </a:solidFill>
                <a:latin typeface="Rockwell Extra Bold"/>
                <a:cs typeface="Rockwell Extra Bold"/>
              </a:rPr>
              <a:t>PEC</a:t>
            </a:r>
            <a:r>
              <a:rPr sz="1400" dirty="0">
                <a:solidFill>
                  <a:schemeClr val="accent3">
                    <a:lumMod val="75000"/>
                  </a:schemeClr>
                </a:solidFill>
                <a:latin typeface="Rockwell Extra Bold"/>
                <a:cs typeface="Rockwell Extra Bold"/>
              </a:rPr>
              <a:t>C?</a:t>
            </a:r>
          </a:p>
        </p:txBody>
      </p:sp>
      <p:sp>
        <p:nvSpPr>
          <p:cNvPr id="19" name="object 19"/>
          <p:cNvSpPr txBox="1"/>
          <p:nvPr/>
        </p:nvSpPr>
        <p:spPr>
          <a:xfrm>
            <a:off x="452120" y="6172200"/>
            <a:ext cx="3366770" cy="2192139"/>
          </a:xfrm>
          <a:prstGeom prst="rect">
            <a:avLst/>
          </a:prstGeom>
        </p:spPr>
        <p:txBody>
          <a:bodyPr vert="horz" wrap="square" lIns="0" tIns="0" rIns="0" bIns="0" rtlCol="0">
            <a:spAutoFit/>
          </a:bodyPr>
          <a:lstStyle/>
          <a:p>
            <a:pPr marL="12699" marR="5080">
              <a:lnSpc>
                <a:spcPct val="101699"/>
              </a:lnSpc>
            </a:pPr>
            <a:r>
              <a:rPr sz="1000" b="1" i="1" spc="-10" dirty="0">
                <a:latin typeface="Calibri"/>
                <a:cs typeface="Calibri"/>
              </a:rPr>
              <a:t>A</a:t>
            </a:r>
            <a:r>
              <a:rPr sz="1000" b="1" i="1" spc="-5" dirty="0">
                <a:latin typeface="Calibri"/>
                <a:cs typeface="Calibri"/>
              </a:rPr>
              <a:t> </a:t>
            </a:r>
            <a:r>
              <a:rPr sz="1000" b="1" i="1" dirty="0">
                <a:latin typeface="Calibri"/>
                <a:cs typeface="Calibri"/>
              </a:rPr>
              <a:t>s</a:t>
            </a:r>
            <a:r>
              <a:rPr sz="1000" b="1" i="1" spc="-5" dirty="0">
                <a:latin typeface="Calibri"/>
                <a:cs typeface="Calibri"/>
              </a:rPr>
              <a:t>tudy</a:t>
            </a:r>
            <a:r>
              <a:rPr sz="1000" b="1" i="1" dirty="0">
                <a:latin typeface="Calibri"/>
                <a:cs typeface="Calibri"/>
              </a:rPr>
              <a:t> </a:t>
            </a:r>
            <a:r>
              <a:rPr sz="1000" b="1" i="1" spc="-5" dirty="0">
                <a:latin typeface="Calibri"/>
                <a:cs typeface="Calibri"/>
              </a:rPr>
              <a:t>of the</a:t>
            </a:r>
            <a:r>
              <a:rPr sz="1000" b="1" i="1" dirty="0">
                <a:latin typeface="Calibri"/>
                <a:cs typeface="Calibri"/>
              </a:rPr>
              <a:t> </a:t>
            </a:r>
            <a:r>
              <a:rPr sz="1000" b="1" i="1" spc="-5" dirty="0">
                <a:latin typeface="Calibri"/>
                <a:cs typeface="Calibri"/>
              </a:rPr>
              <a:t>read</a:t>
            </a:r>
            <a:r>
              <a:rPr sz="1000" b="1" i="1" spc="-10" dirty="0">
                <a:latin typeface="Calibri"/>
                <a:cs typeface="Calibri"/>
              </a:rPr>
              <a:t>i</a:t>
            </a:r>
            <a:r>
              <a:rPr sz="1000" b="1" i="1" spc="-5" dirty="0">
                <a:latin typeface="Calibri"/>
                <a:cs typeface="Calibri"/>
              </a:rPr>
              <a:t>ne</a:t>
            </a:r>
            <a:r>
              <a:rPr sz="1000" b="1" i="1" dirty="0">
                <a:latin typeface="Calibri"/>
                <a:cs typeface="Calibri"/>
              </a:rPr>
              <a:t>s</a:t>
            </a:r>
            <a:r>
              <a:rPr sz="1000" b="1" i="1" spc="-5" dirty="0">
                <a:latin typeface="Calibri"/>
                <a:cs typeface="Calibri"/>
              </a:rPr>
              <a:t>s</a:t>
            </a:r>
            <a:r>
              <a:rPr sz="1000" b="1" i="1" dirty="0">
                <a:latin typeface="Calibri"/>
                <a:cs typeface="Calibri"/>
              </a:rPr>
              <a:t> </a:t>
            </a:r>
            <a:r>
              <a:rPr sz="1000" b="1" i="1" spc="-5" dirty="0">
                <a:latin typeface="Calibri"/>
                <a:cs typeface="Calibri"/>
              </a:rPr>
              <a:t>of hospital </a:t>
            </a:r>
            <a:r>
              <a:rPr sz="1000" b="1" i="1" dirty="0">
                <a:latin typeface="Calibri"/>
                <a:cs typeface="Calibri"/>
              </a:rPr>
              <a:t>e</a:t>
            </a:r>
            <a:r>
              <a:rPr sz="1000" b="1" i="1" spc="-5" dirty="0">
                <a:latin typeface="Calibri"/>
                <a:cs typeface="Calibri"/>
              </a:rPr>
              <a:t>mergency </a:t>
            </a:r>
            <a:r>
              <a:rPr sz="1000" b="1" i="1" spc="-10" dirty="0">
                <a:latin typeface="Calibri"/>
                <a:cs typeface="Calibri"/>
              </a:rPr>
              <a:t>d</a:t>
            </a:r>
            <a:r>
              <a:rPr sz="1000" b="1" i="1" dirty="0">
                <a:latin typeface="Calibri"/>
                <a:cs typeface="Calibri"/>
              </a:rPr>
              <a:t>e</a:t>
            </a:r>
            <a:r>
              <a:rPr sz="1000" b="1" i="1" spc="-10" dirty="0">
                <a:latin typeface="Calibri"/>
                <a:cs typeface="Calibri"/>
              </a:rPr>
              <a:t>partm</a:t>
            </a:r>
            <a:r>
              <a:rPr sz="1000" b="1" i="1" dirty="0">
                <a:latin typeface="Calibri"/>
                <a:cs typeface="Calibri"/>
              </a:rPr>
              <a:t>e</a:t>
            </a:r>
            <a:r>
              <a:rPr sz="1000" b="1" i="1" spc="-5" dirty="0">
                <a:latin typeface="Calibri"/>
                <a:cs typeface="Calibri"/>
              </a:rPr>
              <a:t>nts (</a:t>
            </a:r>
            <a:r>
              <a:rPr sz="1000" b="1" i="1" spc="-15" dirty="0">
                <a:latin typeface="Calibri"/>
                <a:cs typeface="Calibri"/>
              </a:rPr>
              <a:t>ED</a:t>
            </a:r>
            <a:r>
              <a:rPr sz="1000" b="1" i="1" spc="-5" dirty="0">
                <a:latin typeface="Calibri"/>
                <a:cs typeface="Calibri"/>
              </a:rPr>
              <a:t>s)</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a:t>
            </a:r>
            <a:r>
              <a:rPr sz="1000" b="1" i="1" dirty="0">
                <a:latin typeface="Calibri"/>
                <a:cs typeface="Calibri"/>
              </a:rPr>
              <a:t>o</a:t>
            </a:r>
            <a:r>
              <a:rPr sz="1000" b="1" i="1" spc="-5" dirty="0">
                <a:latin typeface="Calibri"/>
                <a:cs typeface="Calibri"/>
              </a:rPr>
              <a:t>r ch</a:t>
            </a:r>
            <a:r>
              <a:rPr sz="1000" b="1" i="1" dirty="0">
                <a:latin typeface="Calibri"/>
                <a:cs typeface="Calibri"/>
              </a:rPr>
              <a:t>i</a:t>
            </a:r>
            <a:r>
              <a:rPr sz="1000" b="1" i="1" spc="-10" dirty="0">
                <a:latin typeface="Calibri"/>
                <a:cs typeface="Calibri"/>
              </a:rPr>
              <a:t>l</a:t>
            </a:r>
            <a:r>
              <a:rPr sz="1000" b="1" i="1" spc="-5" dirty="0">
                <a:latin typeface="Calibri"/>
                <a:cs typeface="Calibri"/>
              </a:rPr>
              <a:t>dren</a:t>
            </a:r>
            <a:r>
              <a:rPr sz="1000" b="1" i="1" dirty="0">
                <a:latin typeface="Calibri"/>
                <a:cs typeface="Calibri"/>
              </a:rPr>
              <a:t> </a:t>
            </a:r>
            <a:r>
              <a:rPr sz="1000" b="1" i="1" spc="-5" dirty="0">
                <a:latin typeface="Calibri"/>
                <a:cs typeface="Calibri"/>
              </a:rPr>
              <a:t>has</a:t>
            </a:r>
            <a:r>
              <a:rPr sz="1000" b="1" i="1" dirty="0">
                <a:latin typeface="Calibri"/>
                <a:cs typeface="Calibri"/>
              </a:rPr>
              <a:t> s</a:t>
            </a:r>
            <a:r>
              <a:rPr sz="1000" b="1" i="1" spc="-10" dirty="0">
                <a:latin typeface="Calibri"/>
                <a:cs typeface="Calibri"/>
              </a:rPr>
              <a:t>hown</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15" dirty="0">
                <a:latin typeface="Calibri"/>
                <a:cs typeface="Calibri"/>
              </a:rPr>
              <a:t>ED</a:t>
            </a:r>
            <a:r>
              <a:rPr sz="1000" b="1" i="1" spc="-5" dirty="0">
                <a:latin typeface="Calibri"/>
                <a:cs typeface="Calibri"/>
              </a:rPr>
              <a:t>s</a:t>
            </a:r>
            <a:r>
              <a:rPr sz="1000" b="1" i="1" dirty="0">
                <a:latin typeface="Calibri"/>
                <a:cs typeface="Calibri"/>
              </a:rPr>
              <a:t> </a:t>
            </a:r>
            <a:r>
              <a:rPr sz="1000" b="1" i="1" spc="-5" dirty="0">
                <a:latin typeface="Calibri"/>
                <a:cs typeface="Calibri"/>
              </a:rPr>
              <a:t>are</a:t>
            </a:r>
            <a:r>
              <a:rPr sz="1000" b="1" i="1" dirty="0">
                <a:latin typeface="Calibri"/>
                <a:cs typeface="Calibri"/>
              </a:rPr>
              <a:t> </a:t>
            </a:r>
            <a:r>
              <a:rPr sz="1000" b="1" i="1" spc="-10" dirty="0">
                <a:latin typeface="Calibri"/>
                <a:cs typeface="Calibri"/>
              </a:rPr>
              <a:t>more</a:t>
            </a:r>
            <a:r>
              <a:rPr sz="1000" b="1" i="1" spc="-5" dirty="0">
                <a:latin typeface="Calibri"/>
                <a:cs typeface="Calibri"/>
              </a:rPr>
              <a:t> prepared</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for c</a:t>
            </a:r>
            <a:r>
              <a:rPr sz="1000" b="1" i="1" dirty="0">
                <a:latin typeface="Calibri"/>
                <a:cs typeface="Calibri"/>
              </a:rPr>
              <a:t>h</a:t>
            </a:r>
            <a:r>
              <a:rPr sz="1000" b="1" i="1" spc="-10" dirty="0">
                <a:latin typeface="Calibri"/>
                <a:cs typeface="Calibri"/>
              </a:rPr>
              <a:t>il</a:t>
            </a:r>
            <a:r>
              <a:rPr sz="1000" b="1" i="1" spc="-5" dirty="0">
                <a:latin typeface="Calibri"/>
                <a:cs typeface="Calibri"/>
              </a:rPr>
              <a:t>dren</a:t>
            </a:r>
            <a:r>
              <a:rPr sz="1000" b="1" i="1" spc="15" dirty="0">
                <a:latin typeface="Calibri"/>
                <a:cs typeface="Calibri"/>
              </a:rPr>
              <a:t> </a:t>
            </a:r>
            <a:r>
              <a:rPr sz="1000" b="1" i="1" spc="-10" dirty="0">
                <a:latin typeface="Calibri"/>
                <a:cs typeface="Calibri"/>
              </a:rPr>
              <a:t>when</a:t>
            </a:r>
            <a:r>
              <a:rPr sz="1000" b="1" i="1" dirty="0">
                <a:latin typeface="Calibri"/>
                <a:cs typeface="Calibri"/>
              </a:rPr>
              <a:t> </a:t>
            </a:r>
            <a:r>
              <a:rPr sz="1000" b="1" i="1" spc="-5" dirty="0">
                <a:latin typeface="Calibri"/>
                <a:cs typeface="Calibri"/>
              </a:rPr>
              <a:t>there</a:t>
            </a:r>
            <a:r>
              <a:rPr sz="1000" b="1" i="1" dirty="0">
                <a:latin typeface="Calibri"/>
                <a:cs typeface="Calibri"/>
              </a:rPr>
              <a:t> </a:t>
            </a:r>
            <a:r>
              <a:rPr sz="1000" b="1" i="1" spc="-5" dirty="0">
                <a:latin typeface="Calibri"/>
                <a:cs typeface="Calibri"/>
              </a:rPr>
              <a:t>is</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10" dirty="0">
                <a:latin typeface="Calibri"/>
                <a:cs typeface="Calibri"/>
              </a:rPr>
              <a:t>P</a:t>
            </a:r>
            <a:r>
              <a:rPr sz="1000" b="1" i="1" spc="-15" dirty="0">
                <a:latin typeface="Calibri"/>
                <a:cs typeface="Calibri"/>
              </a:rPr>
              <a:t>E</a:t>
            </a:r>
            <a:r>
              <a:rPr sz="1000" b="1" i="1" spc="-10" dirty="0">
                <a:latin typeface="Calibri"/>
                <a:cs typeface="Calibri"/>
              </a:rPr>
              <a:t>CC</a:t>
            </a:r>
            <a:r>
              <a:rPr sz="1000" b="1" i="1" spc="-5" dirty="0">
                <a:latin typeface="Calibri"/>
                <a:cs typeface="Calibri"/>
              </a:rPr>
              <a:t> </a:t>
            </a:r>
            <a:r>
              <a:rPr sz="1000" b="1" i="1" spc="-10" dirty="0">
                <a:latin typeface="Calibri"/>
                <a:cs typeface="Calibri"/>
              </a:rPr>
              <a:t>who</a:t>
            </a:r>
            <a:r>
              <a:rPr sz="1000" b="1" i="1" dirty="0">
                <a:latin typeface="Calibri"/>
                <a:cs typeface="Calibri"/>
              </a:rPr>
              <a:t> </a:t>
            </a:r>
            <a:r>
              <a:rPr sz="1000" b="1" i="1" spc="-5" dirty="0">
                <a:latin typeface="Calibri"/>
                <a:cs typeface="Calibri"/>
              </a:rPr>
              <a:t>is respons</a:t>
            </a:r>
            <a:r>
              <a:rPr sz="1000" b="1" i="1" spc="-10" dirty="0">
                <a:latin typeface="Calibri"/>
                <a:cs typeface="Calibri"/>
              </a:rPr>
              <a:t>i</a:t>
            </a:r>
            <a:r>
              <a:rPr sz="1000" b="1" i="1" spc="-5" dirty="0">
                <a:latin typeface="Calibri"/>
                <a:cs typeface="Calibri"/>
              </a:rPr>
              <a:t>ble for </a:t>
            </a:r>
            <a:r>
              <a:rPr sz="1000" b="1" i="1" spc="-10" dirty="0">
                <a:latin typeface="Calibri"/>
                <a:cs typeface="Calibri"/>
              </a:rPr>
              <a:t>cham</a:t>
            </a:r>
            <a:r>
              <a:rPr sz="1000" b="1" i="1" dirty="0">
                <a:latin typeface="Calibri"/>
                <a:cs typeface="Calibri"/>
              </a:rPr>
              <a:t>p</a:t>
            </a:r>
            <a:r>
              <a:rPr sz="1000" b="1" i="1" spc="-10" dirty="0">
                <a:latin typeface="Calibri"/>
                <a:cs typeface="Calibri"/>
              </a:rPr>
              <a:t>ioning</a:t>
            </a:r>
            <a:r>
              <a:rPr sz="1000" b="1" i="1" spc="15" dirty="0">
                <a:latin typeface="Calibri"/>
                <a:cs typeface="Calibri"/>
              </a:rPr>
              <a:t> </a:t>
            </a:r>
            <a:r>
              <a:rPr sz="1000" b="1" i="1" spc="-10" dirty="0">
                <a:latin typeface="Calibri"/>
                <a:cs typeface="Calibri"/>
              </a:rPr>
              <a:t>&amp; </a:t>
            </a:r>
            <a:r>
              <a:rPr sz="1000" b="1" i="1" spc="-5" dirty="0">
                <a:latin typeface="Calibri"/>
                <a:cs typeface="Calibri"/>
              </a:rPr>
              <a:t>mak</a:t>
            </a:r>
            <a:r>
              <a:rPr sz="1000" b="1" i="1" spc="-10" dirty="0">
                <a:latin typeface="Calibri"/>
                <a:cs typeface="Calibri"/>
              </a:rPr>
              <a:t>ing</a:t>
            </a:r>
            <a:r>
              <a:rPr sz="1000" b="1" i="1" dirty="0">
                <a:latin typeface="Calibri"/>
                <a:cs typeface="Calibri"/>
              </a:rPr>
              <a:t> </a:t>
            </a:r>
            <a:r>
              <a:rPr sz="1000" b="1" i="1" spc="-10" dirty="0">
                <a:latin typeface="Calibri"/>
                <a:cs typeface="Calibri"/>
              </a:rPr>
              <a:t>recomme</a:t>
            </a:r>
            <a:r>
              <a:rPr sz="1000" b="1" i="1" spc="-5" dirty="0">
                <a:latin typeface="Calibri"/>
                <a:cs typeface="Calibri"/>
              </a:rPr>
              <a:t>n</a:t>
            </a:r>
            <a:r>
              <a:rPr sz="1000" b="1" i="1" spc="-10" dirty="0">
                <a:latin typeface="Calibri"/>
                <a:cs typeface="Calibri"/>
              </a:rPr>
              <a:t>dati</a:t>
            </a:r>
            <a:r>
              <a:rPr sz="1000" b="1" i="1" spc="-5" dirty="0">
                <a:latin typeface="Calibri"/>
                <a:cs typeface="Calibri"/>
              </a:rPr>
              <a:t>ons</a:t>
            </a:r>
            <a:r>
              <a:rPr sz="1000" b="1" i="1" spc="15" dirty="0">
                <a:latin typeface="Calibri"/>
                <a:cs typeface="Calibri"/>
              </a:rPr>
              <a:t> </a:t>
            </a:r>
            <a:r>
              <a:rPr sz="1000" b="1" i="1" spc="-5" dirty="0">
                <a:latin typeface="Calibri"/>
                <a:cs typeface="Calibri"/>
              </a:rPr>
              <a:t>for po</a:t>
            </a:r>
            <a:r>
              <a:rPr sz="1000" b="1" i="1" spc="-10" dirty="0">
                <a:latin typeface="Calibri"/>
                <a:cs typeface="Calibri"/>
              </a:rPr>
              <a:t>li</a:t>
            </a:r>
            <a:r>
              <a:rPr sz="1000" b="1" i="1" dirty="0">
                <a:latin typeface="Calibri"/>
                <a:cs typeface="Calibri"/>
              </a:rPr>
              <a:t>c</a:t>
            </a:r>
            <a:r>
              <a:rPr sz="1000" b="1" i="1" spc="-10" dirty="0">
                <a:latin typeface="Calibri"/>
                <a:cs typeface="Calibri"/>
              </a:rPr>
              <a:t>i</a:t>
            </a:r>
            <a:r>
              <a:rPr sz="1000" b="1" i="1" spc="-5" dirty="0">
                <a:latin typeface="Calibri"/>
                <a:cs typeface="Calibri"/>
              </a:rPr>
              <a:t>e</a:t>
            </a:r>
            <a:r>
              <a:rPr sz="1000" b="1" i="1" dirty="0">
                <a:latin typeface="Calibri"/>
                <a:cs typeface="Calibri"/>
              </a:rPr>
              <a:t>s</a:t>
            </a:r>
            <a:r>
              <a:rPr sz="1000" b="1" i="1" spc="-5" dirty="0">
                <a:latin typeface="Calibri"/>
                <a:cs typeface="Calibri"/>
              </a:rPr>
              <a:t>,</a:t>
            </a:r>
            <a:r>
              <a:rPr sz="1000" b="1" i="1" spc="-10" dirty="0">
                <a:latin typeface="Calibri"/>
                <a:cs typeface="Calibri"/>
              </a:rPr>
              <a:t> </a:t>
            </a:r>
            <a:r>
              <a:rPr sz="1000" b="1" i="1" spc="-5" dirty="0">
                <a:latin typeface="Calibri"/>
                <a:cs typeface="Calibri"/>
              </a:rPr>
              <a:t>tra</a:t>
            </a:r>
            <a:r>
              <a:rPr sz="1000" b="1" i="1" spc="-15" dirty="0">
                <a:latin typeface="Calibri"/>
                <a:cs typeface="Calibri"/>
              </a:rPr>
              <a:t>i</a:t>
            </a:r>
            <a:r>
              <a:rPr sz="1000" b="1" i="1" dirty="0">
                <a:latin typeface="Calibri"/>
                <a:cs typeface="Calibri"/>
              </a:rPr>
              <a:t>n</a:t>
            </a:r>
            <a:r>
              <a:rPr sz="1000" b="1" i="1" spc="-10" dirty="0">
                <a:latin typeface="Calibri"/>
                <a:cs typeface="Calibri"/>
              </a:rPr>
              <a:t>i</a:t>
            </a:r>
            <a:r>
              <a:rPr sz="1000" b="1" i="1" spc="-5" dirty="0">
                <a:latin typeface="Calibri"/>
                <a:cs typeface="Calibri"/>
              </a:rPr>
              <a:t>ng,</a:t>
            </a:r>
            <a:r>
              <a:rPr sz="1000" b="1" i="1" spc="10" dirty="0">
                <a:latin typeface="Calibri"/>
                <a:cs typeface="Calibri"/>
              </a:rPr>
              <a:t> </a:t>
            </a:r>
            <a:r>
              <a:rPr sz="1000" b="1" i="1" spc="-10" dirty="0">
                <a:latin typeface="Calibri"/>
                <a:cs typeface="Calibri"/>
              </a:rPr>
              <a:t>&amp; </a:t>
            </a:r>
            <a:r>
              <a:rPr sz="1000" b="1" i="1" spc="-5" dirty="0">
                <a:latin typeface="Calibri"/>
                <a:cs typeface="Calibri"/>
              </a:rPr>
              <a:t>resour</a:t>
            </a:r>
            <a:r>
              <a:rPr sz="1000" b="1" i="1" spc="-10" dirty="0">
                <a:latin typeface="Calibri"/>
                <a:cs typeface="Calibri"/>
              </a:rPr>
              <a:t>c</a:t>
            </a:r>
            <a:r>
              <a:rPr sz="1000" b="1" i="1" spc="-5" dirty="0">
                <a:latin typeface="Calibri"/>
                <a:cs typeface="Calibri"/>
              </a:rPr>
              <a:t>es</a:t>
            </a:r>
            <a:r>
              <a:rPr sz="1000" b="1" i="1" spc="15" dirty="0">
                <a:latin typeface="Calibri"/>
                <a:cs typeface="Calibri"/>
              </a:rPr>
              <a:t> </a:t>
            </a:r>
            <a:r>
              <a:rPr sz="1000" b="1" i="1" spc="-5" dirty="0">
                <a:latin typeface="Calibri"/>
                <a:cs typeface="Calibri"/>
              </a:rPr>
              <a:t>pert</a:t>
            </a:r>
            <a:r>
              <a:rPr sz="1000" b="1" i="1" dirty="0">
                <a:latin typeface="Calibri"/>
                <a:cs typeface="Calibri"/>
              </a:rPr>
              <a:t>i</a:t>
            </a:r>
            <a:r>
              <a:rPr sz="1000" b="1" i="1" spc="-5" dirty="0">
                <a:latin typeface="Calibri"/>
                <a:cs typeface="Calibri"/>
              </a:rPr>
              <a:t>nent</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emergency </a:t>
            </a:r>
            <a:r>
              <a:rPr sz="1000" b="1" i="1" spc="-20" dirty="0">
                <a:latin typeface="Calibri"/>
                <a:cs typeface="Calibri"/>
              </a:rPr>
              <a:t>c</a:t>
            </a:r>
            <a:r>
              <a:rPr sz="1000" b="1" i="1" spc="-5" dirty="0">
                <a:latin typeface="Calibri"/>
                <a:cs typeface="Calibri"/>
              </a:rPr>
              <a:t>are of ch</a:t>
            </a:r>
            <a:r>
              <a:rPr sz="1000" b="1" i="1" spc="-10" dirty="0">
                <a:latin typeface="Calibri"/>
                <a:cs typeface="Calibri"/>
              </a:rPr>
              <a:t>il</a:t>
            </a:r>
            <a:r>
              <a:rPr sz="1000" b="1" i="1" dirty="0">
                <a:latin typeface="Calibri"/>
                <a:cs typeface="Calibri"/>
              </a:rPr>
              <a:t>d</a:t>
            </a:r>
            <a:r>
              <a:rPr sz="1000" b="1" i="1" spc="-5" dirty="0">
                <a:latin typeface="Calibri"/>
                <a:cs typeface="Calibri"/>
              </a:rPr>
              <a:t>ren.</a:t>
            </a:r>
            <a:r>
              <a:rPr sz="975" b="1" i="1" spc="-7" baseline="38461" dirty="0">
                <a:latin typeface="Calibri"/>
                <a:cs typeface="Calibri"/>
              </a:rPr>
              <a:t>1</a:t>
            </a:r>
            <a:r>
              <a:rPr sz="975" b="1" i="1" baseline="38461" dirty="0">
                <a:latin typeface="Calibri"/>
                <a:cs typeface="Calibri"/>
              </a:rPr>
              <a:t> </a:t>
            </a:r>
            <a:r>
              <a:rPr sz="1000" b="1" i="1" spc="-15" dirty="0">
                <a:latin typeface="Calibri"/>
                <a:cs typeface="Calibri"/>
              </a:rPr>
              <a:t>W</a:t>
            </a:r>
            <a:r>
              <a:rPr sz="1000" b="1" i="1" dirty="0">
                <a:latin typeface="Calibri"/>
                <a:cs typeface="Calibri"/>
              </a:rPr>
              <a:t>h</a:t>
            </a:r>
            <a:r>
              <a:rPr sz="1000" b="1" i="1" spc="-10" dirty="0">
                <a:latin typeface="Calibri"/>
                <a:cs typeface="Calibri"/>
              </a:rPr>
              <a:t>il</a:t>
            </a:r>
            <a:r>
              <a:rPr sz="1000" b="1" i="1" spc="-5" dirty="0">
                <a:latin typeface="Calibri"/>
                <a:cs typeface="Calibri"/>
              </a:rPr>
              <a:t>e</a:t>
            </a:r>
            <a:r>
              <a:rPr sz="1000" b="1" i="1" dirty="0">
                <a:latin typeface="Calibri"/>
                <a:cs typeface="Calibri"/>
              </a:rPr>
              <a:t> </a:t>
            </a:r>
            <a:r>
              <a:rPr sz="1000" b="1" i="1" spc="-5" dirty="0">
                <a:latin typeface="Calibri"/>
                <a:cs typeface="Calibri"/>
              </a:rPr>
              <a:t>th</a:t>
            </a:r>
            <a:r>
              <a:rPr sz="1000" b="1" i="1" spc="-10" dirty="0">
                <a:latin typeface="Calibri"/>
                <a:cs typeface="Calibri"/>
              </a:rPr>
              <a:t>i</a:t>
            </a:r>
            <a:r>
              <a:rPr sz="1000" b="1" i="1" spc="-5" dirty="0">
                <a:latin typeface="Calibri"/>
                <a:cs typeface="Calibri"/>
              </a:rPr>
              <a:t>s</a:t>
            </a:r>
            <a:r>
              <a:rPr sz="1000" b="1" i="1" dirty="0">
                <a:latin typeface="Calibri"/>
                <a:cs typeface="Calibri"/>
              </a:rPr>
              <a:t> s</a:t>
            </a:r>
            <a:r>
              <a:rPr sz="1000" b="1" i="1" spc="-5" dirty="0">
                <a:latin typeface="Calibri"/>
                <a:cs typeface="Calibri"/>
              </a:rPr>
              <a:t>tudy</a:t>
            </a:r>
            <a:r>
              <a:rPr sz="1000" b="1" i="1" dirty="0">
                <a:latin typeface="Calibri"/>
                <a:cs typeface="Calibri"/>
              </a:rPr>
              <a:t> </a:t>
            </a:r>
            <a:r>
              <a:rPr sz="1000" b="1" i="1" spc="-10" dirty="0">
                <a:latin typeface="Calibri"/>
                <a:cs typeface="Calibri"/>
              </a:rPr>
              <a:t>was</a:t>
            </a:r>
            <a:r>
              <a:rPr sz="1000" b="1" i="1" dirty="0">
                <a:latin typeface="Calibri"/>
                <a:cs typeface="Calibri"/>
              </a:rPr>
              <a:t> </a:t>
            </a:r>
            <a:r>
              <a:rPr sz="1000" b="1" i="1" spc="-5" dirty="0">
                <a:latin typeface="Calibri"/>
                <a:cs typeface="Calibri"/>
              </a:rPr>
              <a:t>conducted</a:t>
            </a:r>
            <a:r>
              <a:rPr sz="1000" b="1" i="1" dirty="0">
                <a:latin typeface="Calibri"/>
                <a:cs typeface="Calibri"/>
              </a:rPr>
              <a:t> </a:t>
            </a:r>
            <a:r>
              <a:rPr sz="1000" b="1" i="1" spc="-10" dirty="0">
                <a:latin typeface="Calibri"/>
                <a:cs typeface="Calibri"/>
              </a:rPr>
              <a:t>in</a:t>
            </a:r>
            <a:r>
              <a:rPr sz="1000" b="1" i="1" dirty="0">
                <a:latin typeface="Calibri"/>
                <a:cs typeface="Calibri"/>
              </a:rPr>
              <a:t> </a:t>
            </a:r>
            <a:r>
              <a:rPr sz="1000" b="1" i="1" spc="-15" dirty="0">
                <a:latin typeface="Calibri"/>
                <a:cs typeface="Calibri"/>
              </a:rPr>
              <a:t>ED</a:t>
            </a:r>
            <a:r>
              <a:rPr sz="1000" b="1" i="1" spc="5" dirty="0">
                <a:latin typeface="Calibri"/>
                <a:cs typeface="Calibri"/>
              </a:rPr>
              <a:t>s</a:t>
            </a:r>
            <a:r>
              <a:rPr sz="1000" b="1" i="1" spc="-5" dirty="0">
                <a:latin typeface="Calibri"/>
                <a:cs typeface="Calibri"/>
              </a:rPr>
              <a:t>,</a:t>
            </a:r>
            <a:r>
              <a:rPr sz="1000" b="1" i="1" spc="-10"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2</a:t>
            </a:r>
            <a:r>
              <a:rPr sz="1000" b="1" i="1" dirty="0">
                <a:latin typeface="Calibri"/>
                <a:cs typeface="Calibri"/>
              </a:rPr>
              <a:t>0</a:t>
            </a:r>
            <a:r>
              <a:rPr sz="1000" b="1" i="1" spc="-5" dirty="0">
                <a:latin typeface="Calibri"/>
                <a:cs typeface="Calibri"/>
              </a:rPr>
              <a:t>20 jo</a:t>
            </a:r>
            <a:r>
              <a:rPr sz="1000" b="1" i="1" spc="-10" dirty="0">
                <a:latin typeface="Calibri"/>
                <a:cs typeface="Calibri"/>
              </a:rPr>
              <a:t>i</a:t>
            </a:r>
            <a:r>
              <a:rPr sz="1000" b="1" i="1" spc="-5" dirty="0">
                <a:latin typeface="Calibri"/>
                <a:cs typeface="Calibri"/>
              </a:rPr>
              <a:t>nt</a:t>
            </a:r>
            <a:r>
              <a:rPr sz="1000" b="1" i="1" dirty="0">
                <a:latin typeface="Calibri"/>
                <a:cs typeface="Calibri"/>
              </a:rPr>
              <a:t> </a:t>
            </a:r>
            <a:r>
              <a:rPr sz="1000" b="1" i="1" spc="-10" dirty="0">
                <a:latin typeface="Calibri"/>
                <a:cs typeface="Calibri"/>
              </a:rPr>
              <a:t>pol</a:t>
            </a:r>
            <a:r>
              <a:rPr sz="1000" b="1" i="1" dirty="0">
                <a:latin typeface="Calibri"/>
                <a:cs typeface="Calibri"/>
              </a:rPr>
              <a:t>i</a:t>
            </a:r>
            <a:r>
              <a:rPr sz="1000" b="1" i="1" spc="-5" dirty="0">
                <a:latin typeface="Calibri"/>
                <a:cs typeface="Calibri"/>
              </a:rPr>
              <a:t>cy statement</a:t>
            </a:r>
            <a:r>
              <a:rPr sz="1000" b="1" i="1" dirty="0">
                <a:latin typeface="Calibri"/>
                <a:cs typeface="Calibri"/>
              </a:rPr>
              <a:t>,</a:t>
            </a:r>
            <a:r>
              <a:rPr sz="975" b="1" i="1" spc="-7" baseline="38461" dirty="0">
                <a:latin typeface="Calibri"/>
                <a:cs typeface="Calibri"/>
              </a:rPr>
              <a:t>2</a:t>
            </a:r>
            <a:r>
              <a:rPr sz="975" b="1" i="1" baseline="38461" dirty="0">
                <a:latin typeface="Calibri"/>
                <a:cs typeface="Calibri"/>
              </a:rPr>
              <a:t> </a:t>
            </a:r>
            <a:r>
              <a:rPr sz="975" b="1" i="1" spc="-112" baseline="38461" dirty="0">
                <a:latin typeface="Calibri"/>
                <a:cs typeface="Calibri"/>
              </a:rPr>
              <a:t> </a:t>
            </a:r>
            <a:r>
              <a:rPr sz="1000" b="1" i="1" spc="-10" dirty="0">
                <a:latin typeface="Calibri"/>
                <a:cs typeface="Calibri"/>
              </a:rPr>
              <a:t>Pedi</a:t>
            </a:r>
            <a:r>
              <a:rPr sz="1000" b="1" i="1" dirty="0">
                <a:latin typeface="Calibri"/>
                <a:cs typeface="Calibri"/>
              </a:rPr>
              <a:t>a</a:t>
            </a:r>
            <a:r>
              <a:rPr sz="1000" b="1" i="1" spc="-5" dirty="0">
                <a:latin typeface="Calibri"/>
                <a:cs typeface="Calibri"/>
              </a:rPr>
              <a:t>tr</a:t>
            </a:r>
            <a:r>
              <a:rPr sz="1000" b="1" i="1" spc="-10" dirty="0">
                <a:latin typeface="Calibri"/>
                <a:cs typeface="Calibri"/>
              </a:rPr>
              <a:t>i</a:t>
            </a:r>
            <a:r>
              <a:rPr sz="1000" b="1" i="1" spc="-5" dirty="0">
                <a:latin typeface="Calibri"/>
                <a:cs typeface="Calibri"/>
              </a:rPr>
              <a:t>c Readiness</a:t>
            </a:r>
            <a:r>
              <a:rPr sz="1000" b="1" i="1" dirty="0">
                <a:latin typeface="Calibri"/>
                <a:cs typeface="Calibri"/>
              </a:rPr>
              <a:t> </a:t>
            </a:r>
            <a:r>
              <a:rPr sz="1000" b="1" i="1" spc="-5" dirty="0">
                <a:latin typeface="Calibri"/>
                <a:cs typeface="Calibri"/>
              </a:rPr>
              <a:t>in</a:t>
            </a:r>
            <a:r>
              <a:rPr sz="1000" b="1" i="1" dirty="0">
                <a:latin typeface="Calibri"/>
                <a:cs typeface="Calibri"/>
              </a:rPr>
              <a:t> </a:t>
            </a:r>
            <a:r>
              <a:rPr sz="1000" b="1" i="1" spc="-15" dirty="0">
                <a:latin typeface="Calibri"/>
                <a:cs typeface="Calibri"/>
              </a:rPr>
              <a:t>E</a:t>
            </a:r>
            <a:r>
              <a:rPr sz="1000" b="1" i="1" spc="-5" dirty="0">
                <a:latin typeface="Calibri"/>
                <a:cs typeface="Calibri"/>
              </a:rPr>
              <a:t>MS</a:t>
            </a:r>
            <a:r>
              <a:rPr sz="1000" b="1" i="1" dirty="0">
                <a:latin typeface="Calibri"/>
                <a:cs typeface="Calibri"/>
              </a:rPr>
              <a:t> S</a:t>
            </a:r>
            <a:r>
              <a:rPr sz="1000" b="1" i="1" spc="-5" dirty="0">
                <a:latin typeface="Calibri"/>
                <a:cs typeface="Calibri"/>
              </a:rPr>
              <a:t>yste</a:t>
            </a:r>
            <a:r>
              <a:rPr sz="1000" b="1" i="1" dirty="0">
                <a:latin typeface="Calibri"/>
                <a:cs typeface="Calibri"/>
              </a:rPr>
              <a:t>m</a:t>
            </a:r>
            <a:r>
              <a:rPr sz="1000" b="1" i="1" spc="-5" dirty="0">
                <a:latin typeface="Calibri"/>
                <a:cs typeface="Calibri"/>
              </a:rPr>
              <a:t>s, states</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10" dirty="0">
                <a:latin typeface="Calibri"/>
                <a:cs typeface="Calibri"/>
              </a:rPr>
              <a:t>i</a:t>
            </a:r>
            <a:r>
              <a:rPr sz="1000" b="1" i="1" spc="-5" dirty="0">
                <a:latin typeface="Calibri"/>
                <a:cs typeface="Calibri"/>
              </a:rPr>
              <a:t>mportance</a:t>
            </a:r>
            <a:r>
              <a:rPr sz="1000" b="1" i="1" dirty="0">
                <a:latin typeface="Calibri"/>
                <a:cs typeface="Calibri"/>
              </a:rPr>
              <a:t> </a:t>
            </a:r>
            <a:r>
              <a:rPr sz="1000" b="1" i="1" spc="-5" dirty="0">
                <a:latin typeface="Calibri"/>
                <a:cs typeface="Calibri"/>
              </a:rPr>
              <a:t>of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phys</a:t>
            </a:r>
            <a:r>
              <a:rPr sz="1000" b="1" i="1" spc="-10" dirty="0">
                <a:latin typeface="Calibri"/>
                <a:cs typeface="Calibri"/>
              </a:rPr>
              <a:t>i</a:t>
            </a:r>
            <a:r>
              <a:rPr sz="1000" b="1" i="1" spc="-5" dirty="0">
                <a:latin typeface="Calibri"/>
                <a:cs typeface="Calibri"/>
              </a:rPr>
              <a:t>c</a:t>
            </a:r>
            <a:r>
              <a:rPr sz="1000" b="1" i="1" spc="-15" dirty="0">
                <a:latin typeface="Calibri"/>
                <a:cs typeface="Calibri"/>
              </a:rPr>
              <a:t>i</a:t>
            </a:r>
            <a:r>
              <a:rPr sz="1000" b="1" i="1" spc="-5" dirty="0">
                <a:latin typeface="Calibri"/>
                <a:cs typeface="Calibri"/>
              </a:rPr>
              <a:t>ans,</a:t>
            </a:r>
            <a:r>
              <a:rPr sz="1000" b="1" i="1" spc="-10" dirty="0">
                <a:latin typeface="Calibri"/>
                <a:cs typeface="Calibri"/>
              </a:rPr>
              <a:t> ad</a:t>
            </a:r>
            <a:r>
              <a:rPr sz="1000" b="1" i="1" dirty="0">
                <a:latin typeface="Calibri"/>
                <a:cs typeface="Calibri"/>
              </a:rPr>
              <a:t>m</a:t>
            </a:r>
            <a:r>
              <a:rPr sz="1000" b="1" i="1" spc="-10" dirty="0">
                <a:latin typeface="Calibri"/>
                <a:cs typeface="Calibri"/>
              </a:rPr>
              <a:t>ini</a:t>
            </a:r>
            <a:r>
              <a:rPr sz="1000" b="1" i="1" spc="-5" dirty="0">
                <a:latin typeface="Calibri"/>
                <a:cs typeface="Calibri"/>
              </a:rPr>
              <a:t>strator</a:t>
            </a:r>
            <a:r>
              <a:rPr sz="1000" b="1" i="1" dirty="0">
                <a:latin typeface="Calibri"/>
                <a:cs typeface="Calibri"/>
              </a:rPr>
              <a:t>s</a:t>
            </a:r>
            <a:r>
              <a:rPr sz="1000" b="1" i="1" spc="-5" dirty="0">
                <a:latin typeface="Calibri"/>
                <a:cs typeface="Calibri"/>
              </a:rPr>
              <a:t>,</a:t>
            </a:r>
            <a:r>
              <a:rPr sz="1000" b="1" i="1" spc="-10" dirty="0">
                <a:latin typeface="Calibri"/>
                <a:cs typeface="Calibri"/>
              </a:rPr>
              <a:t> &amp;</a:t>
            </a:r>
            <a:r>
              <a:rPr sz="1000" b="1" i="1" spc="-5" dirty="0">
                <a:latin typeface="Calibri"/>
                <a:cs typeface="Calibri"/>
              </a:rPr>
              <a:t> personnel to</a:t>
            </a:r>
            <a:r>
              <a:rPr sz="1000" b="1" i="1" dirty="0">
                <a:latin typeface="Calibri"/>
                <a:cs typeface="Calibri"/>
              </a:rPr>
              <a:t> </a:t>
            </a:r>
            <a:r>
              <a:rPr sz="1000" b="1" i="1" spc="-5" dirty="0">
                <a:latin typeface="Calibri"/>
                <a:cs typeface="Calibri"/>
              </a:rPr>
              <a:t>co</a:t>
            </a:r>
            <a:r>
              <a:rPr sz="1000" b="1" i="1" spc="-10" dirty="0">
                <a:latin typeface="Calibri"/>
                <a:cs typeface="Calibri"/>
              </a:rPr>
              <a:t>ll</a:t>
            </a:r>
            <a:r>
              <a:rPr sz="1000" b="1" i="1" spc="-5" dirty="0">
                <a:latin typeface="Calibri"/>
                <a:cs typeface="Calibri"/>
              </a:rPr>
              <a:t>aborate</a:t>
            </a:r>
            <a:r>
              <a:rPr sz="1000" b="1" i="1" dirty="0">
                <a:latin typeface="Calibri"/>
                <a:cs typeface="Calibri"/>
              </a:rPr>
              <a:t> w</a:t>
            </a:r>
            <a:r>
              <a:rPr sz="1000" b="1" i="1" spc="-10" dirty="0">
                <a:latin typeface="Calibri"/>
                <a:cs typeface="Calibri"/>
              </a:rPr>
              <a:t>i</a:t>
            </a:r>
            <a:r>
              <a:rPr sz="1000" b="1" i="1" spc="-5" dirty="0">
                <a:latin typeface="Calibri"/>
                <a:cs typeface="Calibri"/>
              </a:rPr>
              <a:t>th</a:t>
            </a:r>
            <a:r>
              <a:rPr sz="1000" b="1" i="1" dirty="0">
                <a:latin typeface="Calibri"/>
                <a:cs typeface="Calibri"/>
              </a:rPr>
              <a:t> </a:t>
            </a:r>
            <a:r>
              <a:rPr sz="1000" b="1" i="1" spc="-10" dirty="0">
                <a:latin typeface="Calibri"/>
                <a:cs typeface="Calibri"/>
              </a:rPr>
              <a:t>pedi</a:t>
            </a:r>
            <a:r>
              <a:rPr sz="1000" b="1" i="1" spc="-5" dirty="0">
                <a:latin typeface="Calibri"/>
                <a:cs typeface="Calibri"/>
              </a:rPr>
              <a:t>atr</a:t>
            </a:r>
            <a:r>
              <a:rPr sz="1000" b="1" i="1" spc="-15" dirty="0">
                <a:latin typeface="Calibri"/>
                <a:cs typeface="Calibri"/>
              </a:rPr>
              <a:t>i</a:t>
            </a:r>
            <a:r>
              <a:rPr sz="1000" b="1" i="1" spc="-5" dirty="0">
                <a:latin typeface="Calibri"/>
                <a:cs typeface="Calibri"/>
              </a:rPr>
              <a:t>c acute</a:t>
            </a:r>
            <a:r>
              <a:rPr sz="1000" b="1" i="1" dirty="0">
                <a:latin typeface="Calibri"/>
                <a:cs typeface="Calibri"/>
              </a:rPr>
              <a:t> </a:t>
            </a:r>
            <a:r>
              <a:rPr sz="1000" b="1" i="1" spc="-5" dirty="0">
                <a:latin typeface="Calibri"/>
                <a:cs typeface="Calibri"/>
              </a:rPr>
              <a:t>c</a:t>
            </a:r>
            <a:r>
              <a:rPr sz="1000" b="1" i="1" dirty="0">
                <a:latin typeface="Calibri"/>
                <a:cs typeface="Calibri"/>
              </a:rPr>
              <a:t>a</a:t>
            </a:r>
            <a:r>
              <a:rPr sz="1000" b="1" i="1" spc="-5" dirty="0">
                <a:latin typeface="Calibri"/>
                <a:cs typeface="Calibri"/>
              </a:rPr>
              <a:t>re</a:t>
            </a:r>
            <a:r>
              <a:rPr sz="1000" b="1" i="1" dirty="0">
                <a:latin typeface="Calibri"/>
                <a:cs typeface="Calibri"/>
              </a:rPr>
              <a:t> </a:t>
            </a:r>
            <a:r>
              <a:rPr sz="1000" b="1" i="1" spc="-5" dirty="0">
                <a:latin typeface="Calibri"/>
                <a:cs typeface="Calibri"/>
              </a:rPr>
              <a:t>experts</a:t>
            </a:r>
            <a:r>
              <a:rPr sz="1000" b="1" i="1" dirty="0">
                <a:latin typeface="Calibri"/>
                <a:cs typeface="Calibri"/>
              </a:rPr>
              <a:t> </a:t>
            </a:r>
            <a:r>
              <a:rPr sz="1000" b="1" i="1" spc="-5" dirty="0">
                <a:latin typeface="Calibri"/>
                <a:cs typeface="Calibri"/>
              </a:rPr>
              <a:t>to o</a:t>
            </a:r>
            <a:r>
              <a:rPr sz="1000" b="1" i="1" spc="-10" dirty="0">
                <a:latin typeface="Calibri"/>
                <a:cs typeface="Calibri"/>
              </a:rPr>
              <a:t>pt</a:t>
            </a:r>
            <a:r>
              <a:rPr sz="1000" b="1" i="1" dirty="0">
                <a:latin typeface="Calibri"/>
                <a:cs typeface="Calibri"/>
              </a:rPr>
              <a:t>i</a:t>
            </a:r>
            <a:r>
              <a:rPr sz="1000" b="1" i="1" spc="-10" dirty="0">
                <a:latin typeface="Calibri"/>
                <a:cs typeface="Calibri"/>
              </a:rPr>
              <a:t>mi</a:t>
            </a:r>
            <a:r>
              <a:rPr sz="1000" b="1" i="1" spc="-5" dirty="0">
                <a:latin typeface="Calibri"/>
                <a:cs typeface="Calibri"/>
              </a:rPr>
              <a:t>ze</a:t>
            </a:r>
            <a:r>
              <a:rPr sz="1000" b="1" i="1" dirty="0">
                <a:latin typeface="Calibri"/>
                <a:cs typeface="Calibri"/>
              </a:rPr>
              <a:t> </a:t>
            </a:r>
            <a:r>
              <a:rPr sz="1000" b="1" i="1" spc="-10"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for c</a:t>
            </a:r>
            <a:r>
              <a:rPr sz="1000" b="1" i="1" dirty="0">
                <a:latin typeface="Calibri"/>
                <a:cs typeface="Calibri"/>
              </a:rPr>
              <a:t>h</a:t>
            </a:r>
            <a:r>
              <a:rPr sz="1000" b="1" i="1" spc="-10" dirty="0">
                <a:latin typeface="Calibri"/>
                <a:cs typeface="Calibri"/>
              </a:rPr>
              <a:t>il</a:t>
            </a:r>
            <a:r>
              <a:rPr sz="1000" b="1" i="1" dirty="0">
                <a:latin typeface="Calibri"/>
                <a:cs typeface="Calibri"/>
              </a:rPr>
              <a:t>d</a:t>
            </a:r>
            <a:r>
              <a:rPr sz="1000" b="1" i="1" spc="-5" dirty="0">
                <a:latin typeface="Calibri"/>
                <a:cs typeface="Calibri"/>
              </a:rPr>
              <a:t>r</a:t>
            </a:r>
            <a:r>
              <a:rPr sz="1000" b="1" i="1" dirty="0">
                <a:latin typeface="Calibri"/>
                <a:cs typeface="Calibri"/>
              </a:rPr>
              <a:t>e</a:t>
            </a:r>
            <a:r>
              <a:rPr sz="1000" b="1" i="1" spc="-10" dirty="0">
                <a:latin typeface="Calibri"/>
                <a:cs typeface="Calibri"/>
              </a:rPr>
              <a:t>n</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improve</a:t>
            </a:r>
            <a:r>
              <a:rPr sz="1000" b="1" i="1" dirty="0">
                <a:latin typeface="Calibri"/>
                <a:cs typeface="Calibri"/>
              </a:rPr>
              <a:t> </a:t>
            </a:r>
            <a:r>
              <a:rPr sz="1000" b="1" i="1" spc="-5" dirty="0">
                <a:latin typeface="Calibri"/>
                <a:cs typeface="Calibri"/>
              </a:rPr>
              <a:t>o</a:t>
            </a:r>
            <a:r>
              <a:rPr sz="1000" b="1" i="1" spc="-10" dirty="0">
                <a:latin typeface="Calibri"/>
                <a:cs typeface="Calibri"/>
              </a:rPr>
              <a:t>utcome</a:t>
            </a:r>
            <a:r>
              <a:rPr sz="1000" b="1" i="1" dirty="0">
                <a:latin typeface="Calibri"/>
                <a:cs typeface="Calibri"/>
              </a:rPr>
              <a:t>s</a:t>
            </a:r>
            <a:r>
              <a:rPr sz="1000" b="1" i="1" spc="-5" dirty="0">
                <a:latin typeface="Calibri"/>
                <a:cs typeface="Calibri"/>
              </a:rPr>
              <a:t>. In</a:t>
            </a:r>
            <a:r>
              <a:rPr sz="1000" b="1" i="1" dirty="0">
                <a:latin typeface="Calibri"/>
                <a:cs typeface="Calibri"/>
              </a:rPr>
              <a:t> </a:t>
            </a:r>
            <a:r>
              <a:rPr sz="1000" b="1" i="1" spc="-5" dirty="0">
                <a:latin typeface="Calibri"/>
                <a:cs typeface="Calibri"/>
              </a:rPr>
              <a:t>fu</a:t>
            </a:r>
            <a:r>
              <a:rPr sz="1000" b="1" i="1" dirty="0">
                <a:latin typeface="Calibri"/>
                <a:cs typeface="Calibri"/>
              </a:rPr>
              <a:t>r</a:t>
            </a:r>
            <a:r>
              <a:rPr sz="1000" b="1" i="1" spc="-5" dirty="0">
                <a:latin typeface="Calibri"/>
                <a:cs typeface="Calibri"/>
              </a:rPr>
              <a:t>ther support of the</a:t>
            </a:r>
            <a:r>
              <a:rPr sz="1000" b="1" i="1" dirty="0">
                <a:latin typeface="Calibri"/>
                <a:cs typeface="Calibri"/>
              </a:rPr>
              <a:t> </a:t>
            </a:r>
            <a:r>
              <a:rPr sz="1000" b="1" i="1" spc="-10" dirty="0">
                <a:latin typeface="Calibri"/>
                <a:cs typeface="Calibri"/>
              </a:rPr>
              <a:t>i</a:t>
            </a:r>
            <a:r>
              <a:rPr sz="1000" b="1" i="1" spc="-5" dirty="0">
                <a:latin typeface="Calibri"/>
                <a:cs typeface="Calibri"/>
              </a:rPr>
              <a:t>mportance</a:t>
            </a:r>
            <a:r>
              <a:rPr sz="1000" b="1" i="1" dirty="0">
                <a:latin typeface="Calibri"/>
                <a:cs typeface="Calibri"/>
              </a:rPr>
              <a:t> </a:t>
            </a:r>
            <a:r>
              <a:rPr sz="1000" b="1" i="1" spc="-5" dirty="0">
                <a:latin typeface="Calibri"/>
                <a:cs typeface="Calibri"/>
              </a:rPr>
              <a:t>of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agency PECCs, </a:t>
            </a:r>
            <a:r>
              <a:rPr sz="1000" b="1" i="1" spc="-10" dirty="0">
                <a:latin typeface="Calibri"/>
                <a:cs typeface="Calibri"/>
              </a:rPr>
              <a:t>a</a:t>
            </a:r>
            <a:r>
              <a:rPr sz="1000" b="1" i="1" dirty="0">
                <a:latin typeface="Calibri"/>
                <a:cs typeface="Calibri"/>
              </a:rPr>
              <a:t> </a:t>
            </a:r>
            <a:r>
              <a:rPr sz="1000" b="1" i="1" spc="-5" dirty="0">
                <a:latin typeface="Calibri"/>
                <a:cs typeface="Calibri"/>
              </a:rPr>
              <a:t>recent</a:t>
            </a:r>
            <a:r>
              <a:rPr sz="1000" b="1" i="1" dirty="0">
                <a:latin typeface="Calibri"/>
                <a:cs typeface="Calibri"/>
              </a:rPr>
              <a:t> </a:t>
            </a:r>
            <a:r>
              <a:rPr sz="1000" b="1" i="1" spc="5" dirty="0">
                <a:latin typeface="Calibri"/>
                <a:cs typeface="Calibri"/>
              </a:rPr>
              <a:t>s</a:t>
            </a:r>
            <a:r>
              <a:rPr sz="1000" b="1" i="1" spc="-5" dirty="0">
                <a:latin typeface="Calibri"/>
                <a:cs typeface="Calibri"/>
              </a:rPr>
              <a:t>tudy “</a:t>
            </a:r>
            <a:r>
              <a:rPr sz="1000" b="1" i="1" spc="-10" dirty="0">
                <a:latin typeface="Calibri"/>
                <a:cs typeface="Calibri"/>
              </a:rPr>
              <a:t>found</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ava</a:t>
            </a:r>
            <a:r>
              <a:rPr sz="1000" b="1" i="1" spc="-10" dirty="0">
                <a:latin typeface="Calibri"/>
                <a:cs typeface="Calibri"/>
              </a:rPr>
              <a:t>ilabi</a:t>
            </a:r>
            <a:r>
              <a:rPr sz="1000" b="1" i="1" dirty="0">
                <a:latin typeface="Calibri"/>
                <a:cs typeface="Calibri"/>
              </a:rPr>
              <a:t>l</a:t>
            </a:r>
            <a:r>
              <a:rPr sz="1000" b="1" i="1" spc="-10" dirty="0">
                <a:latin typeface="Calibri"/>
                <a:cs typeface="Calibri"/>
              </a:rPr>
              <a:t>i</a:t>
            </a:r>
            <a:r>
              <a:rPr sz="1000" b="1" i="1" spc="-5" dirty="0">
                <a:latin typeface="Calibri"/>
                <a:cs typeface="Calibri"/>
              </a:rPr>
              <a:t>ty</a:t>
            </a:r>
            <a:r>
              <a:rPr sz="1000" b="1" i="1" dirty="0">
                <a:latin typeface="Calibri"/>
                <a:cs typeface="Calibri"/>
              </a:rPr>
              <a:t> o</a:t>
            </a:r>
            <a:r>
              <a:rPr sz="1000" b="1" i="1" spc="-5" dirty="0">
                <a:latin typeface="Calibri"/>
                <a:cs typeface="Calibri"/>
              </a:rPr>
              <a:t>f </a:t>
            </a:r>
            <a:r>
              <a:rPr sz="1000" b="1" i="1" spc="-10" dirty="0">
                <a:latin typeface="Calibri"/>
                <a:cs typeface="Calibri"/>
              </a:rPr>
              <a:t>a</a:t>
            </a:r>
            <a:r>
              <a:rPr sz="1000" b="1" i="1" dirty="0">
                <a:latin typeface="Calibri"/>
                <a:cs typeface="Calibri"/>
              </a:rPr>
              <a:t> </a:t>
            </a:r>
            <a:r>
              <a:rPr sz="1000" b="1" i="1" spc="-10" dirty="0">
                <a:latin typeface="Calibri"/>
                <a:cs typeface="Calibri"/>
              </a:rPr>
              <a:t>P</a:t>
            </a:r>
            <a:r>
              <a:rPr sz="1000" b="1" i="1" spc="-15" dirty="0">
                <a:latin typeface="Calibri"/>
                <a:cs typeface="Calibri"/>
              </a:rPr>
              <a:t>E</a:t>
            </a:r>
            <a:r>
              <a:rPr sz="1000" b="1" i="1" spc="-10" dirty="0">
                <a:latin typeface="Calibri"/>
                <a:cs typeface="Calibri"/>
              </a:rPr>
              <a:t>CC</a:t>
            </a:r>
            <a:r>
              <a:rPr sz="1000" b="1" i="1" spc="10" dirty="0">
                <a:latin typeface="Calibri"/>
                <a:cs typeface="Calibri"/>
              </a:rPr>
              <a:t> </a:t>
            </a:r>
            <a:r>
              <a:rPr sz="1000" b="1" i="1" spc="-10" dirty="0">
                <a:latin typeface="Calibri"/>
                <a:cs typeface="Calibri"/>
              </a:rPr>
              <a:t>in</a:t>
            </a:r>
            <a:r>
              <a:rPr sz="1000" b="1" i="1" dirty="0">
                <a:latin typeface="Calibri"/>
                <a:cs typeface="Calibri"/>
              </a:rPr>
              <a:t> </a:t>
            </a:r>
            <a:r>
              <a:rPr sz="1000" b="1" i="1" spc="-10" dirty="0">
                <a:latin typeface="Calibri"/>
                <a:cs typeface="Calibri"/>
              </a:rPr>
              <a:t>an</a:t>
            </a:r>
            <a:r>
              <a:rPr sz="1000" b="1" i="1" dirty="0">
                <a:latin typeface="Calibri"/>
                <a:cs typeface="Calibri"/>
              </a:rPr>
              <a:t> </a:t>
            </a:r>
            <a:r>
              <a:rPr sz="1000" b="1" i="1" spc="-5" dirty="0">
                <a:latin typeface="Calibri"/>
                <a:cs typeface="Calibri"/>
              </a:rPr>
              <a:t>agency </a:t>
            </a:r>
            <a:r>
              <a:rPr sz="1000" b="1" i="1" spc="-10" dirty="0">
                <a:latin typeface="Calibri"/>
                <a:cs typeface="Calibri"/>
              </a:rPr>
              <a:t>i</a:t>
            </a:r>
            <a:r>
              <a:rPr sz="1000" b="1" i="1" spc="-5" dirty="0">
                <a:latin typeface="Calibri"/>
                <a:cs typeface="Calibri"/>
              </a:rPr>
              <a:t>s</a:t>
            </a:r>
            <a:r>
              <a:rPr sz="1000" b="1" i="1" dirty="0">
                <a:latin typeface="Calibri"/>
                <a:cs typeface="Calibri"/>
              </a:rPr>
              <a:t> </a:t>
            </a:r>
            <a:r>
              <a:rPr sz="1000" b="1" i="1" spc="-5" dirty="0">
                <a:latin typeface="Calibri"/>
                <a:cs typeface="Calibri"/>
              </a:rPr>
              <a:t>asso</a:t>
            </a:r>
            <a:r>
              <a:rPr sz="1000" b="1" i="1" dirty="0">
                <a:latin typeface="Calibri"/>
                <a:cs typeface="Calibri"/>
              </a:rPr>
              <a:t>c</a:t>
            </a:r>
            <a:r>
              <a:rPr sz="1000" b="1" i="1" spc="-10" dirty="0">
                <a:latin typeface="Calibri"/>
                <a:cs typeface="Calibri"/>
              </a:rPr>
              <a:t>i</a:t>
            </a:r>
            <a:r>
              <a:rPr sz="1000" b="1" i="1" spc="-5" dirty="0">
                <a:latin typeface="Calibri"/>
                <a:cs typeface="Calibri"/>
              </a:rPr>
              <a:t>ated w</a:t>
            </a:r>
            <a:r>
              <a:rPr sz="1000" b="1" i="1" spc="-10" dirty="0">
                <a:latin typeface="Calibri"/>
                <a:cs typeface="Calibri"/>
              </a:rPr>
              <a:t>i</a:t>
            </a:r>
            <a:r>
              <a:rPr sz="1000" b="1" i="1" spc="-5" dirty="0">
                <a:latin typeface="Calibri"/>
                <a:cs typeface="Calibri"/>
              </a:rPr>
              <a:t>th</a:t>
            </a:r>
            <a:r>
              <a:rPr sz="1000" b="1" i="1" dirty="0">
                <a:latin typeface="Calibri"/>
                <a:cs typeface="Calibri"/>
              </a:rPr>
              <a:t> </a:t>
            </a:r>
            <a:r>
              <a:rPr sz="1000" b="1" i="1" spc="-5" dirty="0">
                <a:latin typeface="Calibri"/>
                <a:cs typeface="Calibri"/>
              </a:rPr>
              <a:t>inc</a:t>
            </a:r>
            <a:r>
              <a:rPr sz="1000" b="1" i="1" spc="-10" dirty="0">
                <a:latin typeface="Calibri"/>
                <a:cs typeface="Calibri"/>
              </a:rPr>
              <a:t>r</a:t>
            </a:r>
            <a:r>
              <a:rPr sz="1000" b="1" i="1" spc="-5" dirty="0">
                <a:latin typeface="Calibri"/>
                <a:cs typeface="Calibri"/>
              </a:rPr>
              <a:t>eased</a:t>
            </a:r>
            <a:r>
              <a:rPr sz="1000" b="1" i="1" dirty="0">
                <a:latin typeface="Calibri"/>
                <a:cs typeface="Calibri"/>
              </a:rPr>
              <a:t> f</a:t>
            </a:r>
            <a:r>
              <a:rPr sz="1000" b="1" i="1" spc="-5" dirty="0">
                <a:latin typeface="Calibri"/>
                <a:cs typeface="Calibri"/>
              </a:rPr>
              <a:t>requency of </a:t>
            </a:r>
            <a:r>
              <a:rPr sz="1000" b="1" i="1" dirty="0">
                <a:latin typeface="Calibri"/>
                <a:cs typeface="Calibri"/>
              </a:rPr>
              <a:t>p</a:t>
            </a:r>
            <a:r>
              <a:rPr sz="1000" b="1" i="1" spc="-5" dirty="0">
                <a:latin typeface="Calibri"/>
                <a:cs typeface="Calibri"/>
              </a:rPr>
              <a:t>ed</a:t>
            </a:r>
            <a:r>
              <a:rPr sz="1000" b="1" i="1" spc="-10" dirty="0">
                <a:latin typeface="Calibri"/>
                <a:cs typeface="Calibri"/>
              </a:rPr>
              <a:t>i</a:t>
            </a:r>
            <a:r>
              <a:rPr sz="1000" b="1" i="1" spc="-5" dirty="0">
                <a:latin typeface="Calibri"/>
                <a:cs typeface="Calibri"/>
              </a:rPr>
              <a:t>atr</a:t>
            </a:r>
            <a:r>
              <a:rPr sz="1000" b="1" i="1" spc="-15" dirty="0">
                <a:latin typeface="Calibri"/>
                <a:cs typeface="Calibri"/>
              </a:rPr>
              <a:t>i</a:t>
            </a:r>
            <a:r>
              <a:rPr sz="1000" b="1" i="1" spc="-5" dirty="0">
                <a:latin typeface="Calibri"/>
                <a:cs typeface="Calibri"/>
              </a:rPr>
              <a:t>c </a:t>
            </a:r>
            <a:r>
              <a:rPr sz="1000" b="1" i="1" spc="-10" dirty="0">
                <a:latin typeface="Calibri"/>
                <a:cs typeface="Calibri"/>
              </a:rPr>
              <a:t>p</a:t>
            </a:r>
            <a:r>
              <a:rPr sz="1000" b="1" i="1" dirty="0">
                <a:latin typeface="Calibri"/>
                <a:cs typeface="Calibri"/>
              </a:rPr>
              <a:t>sy</a:t>
            </a:r>
            <a:r>
              <a:rPr sz="1000" b="1" i="1" spc="-10" dirty="0">
                <a:latin typeface="Calibri"/>
                <a:cs typeface="Calibri"/>
              </a:rPr>
              <a:t>chomot</a:t>
            </a:r>
            <a:r>
              <a:rPr sz="1000" b="1" i="1" spc="-5" dirty="0">
                <a:latin typeface="Calibri"/>
                <a:cs typeface="Calibri"/>
              </a:rPr>
              <a:t>or sk</a:t>
            </a:r>
            <a:r>
              <a:rPr sz="1000" b="1" i="1" spc="-10" dirty="0">
                <a:latin typeface="Calibri"/>
                <a:cs typeface="Calibri"/>
              </a:rPr>
              <a:t>i</a:t>
            </a:r>
            <a:r>
              <a:rPr sz="1000" b="1" i="1" dirty="0">
                <a:latin typeface="Calibri"/>
                <a:cs typeface="Calibri"/>
              </a:rPr>
              <a:t>l</a:t>
            </a:r>
            <a:r>
              <a:rPr sz="1000" b="1" i="1" spc="-10" dirty="0">
                <a:latin typeface="Calibri"/>
                <a:cs typeface="Calibri"/>
              </a:rPr>
              <a:t>l</a:t>
            </a:r>
            <a:r>
              <a:rPr sz="1000" b="1" i="1" spc="-5" dirty="0">
                <a:latin typeface="Calibri"/>
                <a:cs typeface="Calibri"/>
              </a:rPr>
              <a:t>s evaluat</a:t>
            </a:r>
            <a:r>
              <a:rPr sz="1000" b="1" i="1" dirty="0">
                <a:latin typeface="Calibri"/>
                <a:cs typeface="Calibri"/>
              </a:rPr>
              <a:t>i</a:t>
            </a:r>
            <a:r>
              <a:rPr sz="1000" b="1" i="1" spc="-5" dirty="0">
                <a:latin typeface="Calibri"/>
                <a:cs typeface="Calibri"/>
              </a:rPr>
              <a:t>ons.”</a:t>
            </a:r>
            <a:r>
              <a:rPr sz="975" b="1" i="1" spc="-7" baseline="38461" dirty="0">
                <a:latin typeface="Calibri"/>
                <a:cs typeface="Calibri"/>
              </a:rPr>
              <a:t>3</a:t>
            </a:r>
            <a:endParaRPr sz="975" baseline="38461" dirty="0">
              <a:latin typeface="Calibri"/>
              <a:cs typeface="Calibri"/>
            </a:endParaRPr>
          </a:p>
        </p:txBody>
      </p:sp>
      <p:sp>
        <p:nvSpPr>
          <p:cNvPr id="20" name="object 20"/>
          <p:cNvSpPr/>
          <p:nvPr/>
        </p:nvSpPr>
        <p:spPr>
          <a:xfrm>
            <a:off x="457149" y="3308669"/>
            <a:ext cx="3040251" cy="1085785"/>
          </a:xfrm>
          <a:prstGeom prst="rect">
            <a:avLst/>
          </a:prstGeom>
          <a:blipFill>
            <a:blip r:embed="rId4" cstate="print"/>
            <a:stretch>
              <a:fillRect/>
            </a:stretch>
          </a:blipFill>
        </p:spPr>
        <p:txBody>
          <a:bodyPr wrap="square" lIns="0" tIns="0" rIns="0" bIns="0" rtlCol="0"/>
          <a:lstStyle/>
          <a:p>
            <a:endParaRPr/>
          </a:p>
        </p:txBody>
      </p:sp>
      <p:sp>
        <p:nvSpPr>
          <p:cNvPr id="21" name="object 21"/>
          <p:cNvSpPr txBox="1"/>
          <p:nvPr/>
        </p:nvSpPr>
        <p:spPr>
          <a:xfrm>
            <a:off x="816507" y="3396354"/>
            <a:ext cx="2317750" cy="596830"/>
          </a:xfrm>
          <a:prstGeom prst="rect">
            <a:avLst/>
          </a:prstGeom>
          <a:solidFill>
            <a:srgbClr val="F3F3F3"/>
          </a:solidFill>
        </p:spPr>
        <p:txBody>
          <a:bodyPr vert="horz" wrap="square" lIns="0" tIns="0" rIns="0" bIns="0" rtlCol="0">
            <a:spAutoFit/>
          </a:bodyPr>
          <a:lstStyle/>
          <a:p>
            <a:pPr marL="181597" marR="179057"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2" name="object 22"/>
          <p:cNvSpPr/>
          <p:nvPr/>
        </p:nvSpPr>
        <p:spPr>
          <a:xfrm>
            <a:off x="457164" y="4878459"/>
            <a:ext cx="3050407" cy="685787"/>
          </a:xfrm>
          <a:prstGeom prst="rect">
            <a:avLst/>
          </a:prstGeom>
          <a:blipFill>
            <a:blip r:embed="rId5" cstate="print"/>
            <a:stretch>
              <a:fillRect/>
            </a:stretch>
          </a:blipFill>
        </p:spPr>
        <p:txBody>
          <a:bodyPr wrap="square" lIns="0" tIns="0" rIns="0" bIns="0" rtlCol="0"/>
          <a:lstStyle/>
          <a:p>
            <a:endParaRPr/>
          </a:p>
        </p:txBody>
      </p:sp>
      <p:sp>
        <p:nvSpPr>
          <p:cNvPr id="23" name="object 23"/>
          <p:cNvSpPr/>
          <p:nvPr/>
        </p:nvSpPr>
        <p:spPr>
          <a:xfrm>
            <a:off x="1043333" y="4888865"/>
            <a:ext cx="2317750" cy="749935"/>
          </a:xfrm>
          <a:custGeom>
            <a:avLst/>
            <a:gdLst/>
            <a:ahLst/>
            <a:cxnLst/>
            <a:rect l="l" t="t" r="r" b="b"/>
            <a:pathLst>
              <a:path w="2317750" h="749935">
                <a:moveTo>
                  <a:pt x="0" y="749676"/>
                </a:moveTo>
                <a:lnTo>
                  <a:pt x="2317241" y="749676"/>
                </a:lnTo>
                <a:lnTo>
                  <a:pt x="2317241" y="0"/>
                </a:lnTo>
                <a:lnTo>
                  <a:pt x="0" y="0"/>
                </a:lnTo>
                <a:lnTo>
                  <a:pt x="0" y="749676"/>
                </a:lnTo>
                <a:close/>
              </a:path>
            </a:pathLst>
          </a:custGeom>
          <a:solidFill>
            <a:srgbClr val="F3F3F3"/>
          </a:solidFill>
        </p:spPr>
        <p:txBody>
          <a:bodyPr wrap="square" lIns="0" tIns="0" rIns="0" bIns="0" rtlCol="0"/>
          <a:lstStyle/>
          <a:p>
            <a:endParaRPr/>
          </a:p>
        </p:txBody>
      </p:sp>
      <p:sp>
        <p:nvSpPr>
          <p:cNvPr id="24" name="object 24"/>
          <p:cNvSpPr txBox="1"/>
          <p:nvPr/>
        </p:nvSpPr>
        <p:spPr>
          <a:xfrm>
            <a:off x="1212910" y="4945742"/>
            <a:ext cx="1974214" cy="596830"/>
          </a:xfrm>
          <a:prstGeom prst="rect">
            <a:avLst/>
          </a:prstGeom>
        </p:spPr>
        <p:txBody>
          <a:bodyPr vert="horz" wrap="square" lIns="0" tIns="0" rIns="0" bIns="0" rtlCol="0">
            <a:spAutoFit/>
          </a:bodyPr>
          <a:lstStyle/>
          <a:p>
            <a:pPr marL="12699" marR="5080" indent="51431">
              <a:lnSpc>
                <a:spcPct val="1123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5" name="object 25"/>
          <p:cNvSpPr/>
          <p:nvPr/>
        </p:nvSpPr>
        <p:spPr>
          <a:xfrm>
            <a:off x="3895741" y="3352800"/>
            <a:ext cx="3422141" cy="3208263"/>
          </a:xfrm>
          <a:prstGeom prst="rect">
            <a:avLst/>
          </a:prstGeom>
          <a:blipFill>
            <a:blip r:embed="rId6" cstate="print"/>
            <a:stretch>
              <a:fillRect/>
            </a:stretch>
          </a:blipFill>
        </p:spPr>
        <p:txBody>
          <a:bodyPr wrap="square" lIns="0" tIns="0" rIns="0" bIns="0" rtlCol="0"/>
          <a:lstStyle/>
          <a:p>
            <a:endParaRPr/>
          </a:p>
        </p:txBody>
      </p:sp>
      <p:sp>
        <p:nvSpPr>
          <p:cNvPr id="26" name="object 26"/>
          <p:cNvSpPr txBox="1"/>
          <p:nvPr/>
        </p:nvSpPr>
        <p:spPr>
          <a:xfrm>
            <a:off x="4325873" y="4793342"/>
            <a:ext cx="2317750" cy="596830"/>
          </a:xfrm>
          <a:prstGeom prst="rect">
            <a:avLst/>
          </a:prstGeom>
          <a:solidFill>
            <a:srgbClr val="F3F3F3"/>
          </a:solidFill>
        </p:spPr>
        <p:txBody>
          <a:bodyPr vert="horz" wrap="square" lIns="0" tIns="0" rIns="0" bIns="0" rtlCol="0">
            <a:spAutoFit/>
          </a:bodyPr>
          <a:lstStyle/>
          <a:p>
            <a:pPr marL="182866" marR="177787" indent="85084">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dirty="0">
                <a:solidFill>
                  <a:srgbClr val="C00000"/>
                </a:solidFill>
                <a:latin typeface="Franklin Gothic Heavy"/>
                <a:cs typeface="Franklin Gothic Heavy"/>
              </a:rPr>
              <a:t>t</a:t>
            </a:r>
            <a:r>
              <a:rPr spc="-5" dirty="0">
                <a:solidFill>
                  <a:srgbClr val="C00000"/>
                </a:solidFill>
                <a:latin typeface="Franklin Gothic Heavy"/>
                <a:cs typeface="Franklin Gothic Heavy"/>
              </a:rPr>
              <a:t>able</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30" name="object 30"/>
          <p:cNvSpPr txBox="1">
            <a:spLocks noGrp="1"/>
          </p:cNvSpPr>
          <p:nvPr>
            <p:ph type="ftr" sz="quarter" idx="5"/>
          </p:nvPr>
        </p:nvSpPr>
        <p:spPr>
          <a:xfrm>
            <a:off x="439369" y="9432588"/>
            <a:ext cx="6831513"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spc="-5" dirty="0">
                <a:solidFill>
                  <a:schemeClr val="accent3">
                    <a:lumMod val="75000"/>
                  </a:schemeClr>
                </a:solidFill>
              </a:rPr>
              <a:t> (</a:t>
            </a:r>
            <a:r>
              <a:rPr lang="en-US" spc="-5" dirty="0">
                <a:solidFill>
                  <a:schemeClr val="accent3">
                    <a:lumMod val="75000"/>
                  </a:schemeClr>
                </a:solidFill>
              </a:rPr>
              <a:t>EDC</a:t>
            </a:r>
            <a:r>
              <a:rPr spc="-5" dirty="0">
                <a:solidFill>
                  <a:schemeClr val="accent3">
                    <a:lumMod val="75000"/>
                  </a:schemeClr>
                </a:solidFill>
              </a:rPr>
              <a:t>)</a:t>
            </a:r>
            <a:r>
              <a:rPr spc="-5" dirty="0">
                <a:solidFill>
                  <a:schemeClr val="tx1"/>
                </a:solidFill>
              </a:rPr>
              <a:t>,</a:t>
            </a:r>
            <a:r>
              <a:rPr spc="-5" dirty="0">
                <a:solidFill>
                  <a:schemeClr val="accent3">
                    <a:lumMod val="75000"/>
                  </a:schemeClr>
                </a:solidFill>
              </a:rPr>
              <a:t> </a:t>
            </a:r>
            <a:r>
              <a:rPr dirty="0"/>
              <a:t>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a:t>
            </a:r>
            <a:r>
              <a:rPr sz="700" i="0" spc="-10" dirty="0">
                <a:solidFill>
                  <a:srgbClr val="777777"/>
                </a:solidFill>
              </a:rPr>
              <a:t>t</a:t>
            </a:r>
            <a:r>
              <a:rPr sz="700" i="0" spc="-5" dirty="0">
                <a:solidFill>
                  <a:srgbClr val="777777"/>
                </a:solidFill>
              </a:rPr>
              <a:t>a</a:t>
            </a:r>
            <a:r>
              <a:rPr sz="700" i="0" spc="10" dirty="0">
                <a:solidFill>
                  <a:srgbClr val="777777"/>
                </a:solidFill>
              </a:rPr>
              <a:t> </a:t>
            </a:r>
            <a:r>
              <a:rPr sz="700" i="0" spc="-5" dirty="0">
                <a:solidFill>
                  <a:srgbClr val="777777"/>
                </a:solidFill>
              </a:rPr>
              <a:t>Ce</a:t>
            </a:r>
            <a:r>
              <a:rPr sz="700" i="0" dirty="0">
                <a:solidFill>
                  <a:srgbClr val="777777"/>
                </a:solidFill>
              </a:rPr>
              <a:t>n</a:t>
            </a:r>
            <a:r>
              <a:rPr sz="700" i="0" spc="-10" dirty="0">
                <a:solidFill>
                  <a:srgbClr val="777777"/>
                </a:solidFill>
              </a:rPr>
              <a:t>t</a:t>
            </a:r>
            <a:r>
              <a:rPr sz="700" i="0" spc="-5" dirty="0">
                <a:solidFill>
                  <a:srgbClr val="777777"/>
                </a:solidFill>
              </a:rPr>
              <a:t>er </a:t>
            </a:r>
            <a:r>
              <a:rPr sz="700" i="0" dirty="0">
                <a:solidFill>
                  <a:srgbClr val="777777"/>
                </a:solidFill>
              </a:rPr>
              <a:t>a</a:t>
            </a:r>
            <a:r>
              <a:rPr sz="700" i="0" spc="-15" dirty="0">
                <a:solidFill>
                  <a:srgbClr val="777777"/>
                </a:solidFill>
              </a:rPr>
              <a:t>w</a:t>
            </a:r>
            <a:r>
              <a:rPr sz="700" i="0" spc="-5" dirty="0">
                <a:solidFill>
                  <a:srgbClr val="777777"/>
                </a:solidFill>
              </a:rPr>
              <a:t>a</a:t>
            </a:r>
            <a:r>
              <a:rPr sz="700" i="0" dirty="0">
                <a:solidFill>
                  <a:srgbClr val="777777"/>
                </a:solidFill>
              </a:rPr>
              <a:t>r</a:t>
            </a:r>
            <a:r>
              <a:rPr sz="700" i="0" spc="-5" dirty="0">
                <a:solidFill>
                  <a:srgbClr val="777777"/>
                </a:solidFill>
              </a:rPr>
              <a:t>d</a:t>
            </a:r>
            <a:r>
              <a:rPr sz="700" i="0" dirty="0">
                <a:solidFill>
                  <a:srgbClr val="777777"/>
                </a:solidFill>
              </a:rPr>
              <a:t> </a:t>
            </a:r>
            <a:r>
              <a:rPr sz="700" i="0" spc="-10" dirty="0">
                <a:solidFill>
                  <a:srgbClr val="777777"/>
                </a:solidFill>
              </a:rPr>
              <a:t>t</a:t>
            </a:r>
            <a:r>
              <a:rPr sz="700" i="0" spc="5" dirty="0">
                <a:solidFill>
                  <a:srgbClr val="777777"/>
                </a:solidFill>
              </a:rPr>
              <a:t>o</a:t>
            </a:r>
            <a:r>
              <a:rPr sz="700" i="0" spc="-10" dirty="0">
                <a:solidFill>
                  <a:srgbClr val="777777"/>
                </a:solidFill>
              </a:rPr>
              <a:t>t</a:t>
            </a:r>
            <a:r>
              <a:rPr sz="700" i="0" spc="-5" dirty="0">
                <a:solidFill>
                  <a:srgbClr val="777777"/>
                </a:solidFill>
              </a:rPr>
              <a:t>a</a:t>
            </a:r>
            <a:r>
              <a:rPr sz="700" i="0" spc="-10" dirty="0">
                <a:solidFill>
                  <a:srgbClr val="777777"/>
                </a:solidFill>
              </a:rPr>
              <a:t>l</a:t>
            </a:r>
            <a:r>
              <a:rPr sz="700" i="0" dirty="0">
                <a:solidFill>
                  <a:srgbClr val="777777"/>
                </a:solidFill>
              </a:rPr>
              <a:t>i</a:t>
            </a:r>
            <a:r>
              <a:rPr sz="700" i="0" spc="-15" dirty="0">
                <a:solidFill>
                  <a:srgbClr val="777777"/>
                </a:solidFill>
              </a:rPr>
              <a:t>n</a:t>
            </a:r>
            <a:r>
              <a:rPr sz="700" i="0" spc="-5" dirty="0">
                <a:solidFill>
                  <a:srgbClr val="777777"/>
                </a:solidFill>
              </a:rPr>
              <a:t>g</a:t>
            </a:r>
            <a:r>
              <a:rPr sz="700" i="0" spc="5" dirty="0">
                <a:solidFill>
                  <a:srgbClr val="777777"/>
                </a:solidFill>
              </a:rPr>
              <a:t> </a:t>
            </a:r>
            <a:r>
              <a:rPr sz="700" i="0" spc="-5" dirty="0">
                <a:solidFill>
                  <a:srgbClr val="777777"/>
                </a:solidFill>
              </a:rPr>
              <a:t>$</a:t>
            </a:r>
            <a:r>
              <a:rPr sz="700" i="0" spc="-10" dirty="0">
                <a:solidFill>
                  <a:srgbClr val="777777"/>
                </a:solidFill>
              </a:rPr>
              <a:t>3</a:t>
            </a:r>
            <a:r>
              <a:rPr sz="700" i="0" dirty="0">
                <a:solidFill>
                  <a:srgbClr val="777777"/>
                </a:solidFill>
              </a:rPr>
              <a:t>,</a:t>
            </a:r>
            <a:r>
              <a:rPr lang="en-US" sz="700" i="0" spc="-10" dirty="0">
                <a:solidFill>
                  <a:srgbClr val="777777"/>
                </a:solidFill>
              </a:rPr>
              <a:t>2</a:t>
            </a:r>
            <a:r>
              <a:rPr sz="700" i="0" dirty="0">
                <a:solidFill>
                  <a:srgbClr val="777777"/>
                </a:solidFill>
              </a:rPr>
              <a:t>00</a:t>
            </a:r>
            <a:r>
              <a:rPr sz="700" i="0" spc="-15" dirty="0">
                <a:solidFill>
                  <a:srgbClr val="777777"/>
                </a:solidFill>
              </a:rPr>
              <a:t>,</a:t>
            </a:r>
            <a:r>
              <a:rPr sz="700" i="0" dirty="0">
                <a:solidFill>
                  <a:srgbClr val="777777"/>
                </a:solidFill>
              </a:rPr>
              <a:t>0</a:t>
            </a:r>
            <a:r>
              <a:rPr sz="700" i="0" spc="-10" dirty="0">
                <a:solidFill>
                  <a:srgbClr val="777777"/>
                </a:solidFill>
              </a:rPr>
              <a:t>0</a:t>
            </a:r>
            <a:r>
              <a:rPr sz="700" i="0" spc="-5" dirty="0">
                <a:solidFill>
                  <a:srgbClr val="777777"/>
                </a:solidFill>
              </a:rPr>
              <a:t>0</a:t>
            </a:r>
            <a:r>
              <a:rPr sz="700" i="0" dirty="0">
                <a:solidFill>
                  <a:srgbClr val="777777"/>
                </a:solidFill>
              </a:rPr>
              <a:t> </a:t>
            </a:r>
            <a:r>
              <a:rPr sz="700" i="0" spc="-15" dirty="0">
                <a:solidFill>
                  <a:srgbClr val="777777"/>
                </a:solidFill>
              </a:rPr>
              <a:t>w</a:t>
            </a:r>
            <a:r>
              <a:rPr sz="700" i="0" dirty="0">
                <a:solidFill>
                  <a:srgbClr val="777777"/>
                </a:solidFill>
              </a:rPr>
              <a:t>it</a:t>
            </a:r>
            <a:r>
              <a:rPr sz="700" i="0" spc="-5" dirty="0">
                <a:solidFill>
                  <a:srgbClr val="777777"/>
                </a:solidFill>
              </a:rPr>
              <a:t>h</a:t>
            </a:r>
            <a:r>
              <a:rPr sz="700" i="0" spc="-10" dirty="0">
                <a:solidFill>
                  <a:srgbClr val="777777"/>
                </a:solidFill>
              </a:rPr>
              <a:t> </a:t>
            </a:r>
            <a:r>
              <a:rPr sz="700" i="0" spc="-5" dirty="0">
                <a:solidFill>
                  <a:srgbClr val="777777"/>
                </a:solidFill>
              </a:rPr>
              <a:t>0%</a:t>
            </a:r>
            <a:r>
              <a:rPr sz="700" i="0" spc="-10" dirty="0">
                <a:solidFill>
                  <a:srgbClr val="777777"/>
                </a:solidFill>
              </a:rPr>
              <a:t> </a:t>
            </a:r>
            <a:r>
              <a:rPr sz="700" i="0" spc="-5" dirty="0">
                <a:solidFill>
                  <a:srgbClr val="777777"/>
                </a:solidFill>
              </a:rPr>
              <a:t>f</a:t>
            </a:r>
            <a:r>
              <a:rPr sz="700" i="0" dirty="0">
                <a:solidFill>
                  <a:srgbClr val="777777"/>
                </a:solidFill>
              </a:rPr>
              <a:t>i</a:t>
            </a:r>
            <a:r>
              <a:rPr sz="700" i="0" spc="-15" dirty="0">
                <a:solidFill>
                  <a:srgbClr val="777777"/>
                </a:solidFill>
              </a:rPr>
              <a:t>n</a:t>
            </a:r>
            <a:r>
              <a:rPr sz="700" i="0" spc="-5" dirty="0">
                <a:solidFill>
                  <a:srgbClr val="777777"/>
                </a:solidFill>
              </a:rPr>
              <a:t>a</a:t>
            </a:r>
            <a:r>
              <a:rPr sz="700" i="0" spc="-15" dirty="0">
                <a:solidFill>
                  <a:srgbClr val="777777"/>
                </a:solidFill>
              </a:rPr>
              <a:t>n</a:t>
            </a:r>
            <a:r>
              <a:rPr sz="700" i="0" spc="-5" dirty="0">
                <a:solidFill>
                  <a:srgbClr val="777777"/>
                </a:solidFill>
              </a:rPr>
              <a:t>c</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w</a:t>
            </a:r>
            <a:r>
              <a:rPr sz="700" i="0" dirty="0">
                <a:solidFill>
                  <a:srgbClr val="777777"/>
                </a:solidFill>
              </a:rPr>
              <a:t>i</a:t>
            </a:r>
            <a:r>
              <a:rPr sz="700" i="0" spc="-10" dirty="0">
                <a:solidFill>
                  <a:srgbClr val="777777"/>
                </a:solidFill>
              </a:rPr>
              <a:t>t</a:t>
            </a:r>
            <a:r>
              <a:rPr sz="700" i="0" spc="-5" dirty="0">
                <a:solidFill>
                  <a:srgbClr val="777777"/>
                </a:solidFill>
              </a:rPr>
              <a:t>h</a:t>
            </a:r>
            <a:r>
              <a:rPr sz="700" i="0" dirty="0">
                <a:solidFill>
                  <a:srgbClr val="777777"/>
                </a:solidFill>
              </a:rPr>
              <a:t> n</a:t>
            </a:r>
            <a:r>
              <a:rPr sz="700" i="0" spc="-5" dirty="0">
                <a:solidFill>
                  <a:srgbClr val="777777"/>
                </a:solidFill>
              </a:rPr>
              <a:t>o</a:t>
            </a:r>
            <a:r>
              <a:rPr sz="700" i="0" spc="20" dirty="0">
                <a:solidFill>
                  <a:srgbClr val="777777"/>
                </a:solidFill>
              </a:rPr>
              <a:t>n</a:t>
            </a:r>
            <a:r>
              <a:rPr sz="700" i="0" spc="-5" dirty="0">
                <a:solidFill>
                  <a:srgbClr val="777777"/>
                </a:solidFill>
              </a:rPr>
              <a:t>-</a:t>
            </a:r>
            <a:r>
              <a:rPr sz="700" i="0" spc="-10" dirty="0">
                <a:solidFill>
                  <a:srgbClr val="777777"/>
                </a:solidFill>
              </a:rPr>
              <a:t>g</a:t>
            </a:r>
            <a:r>
              <a:rPr sz="700" i="0" spc="-5" dirty="0">
                <a:solidFill>
                  <a:srgbClr val="777777"/>
                </a:solidFill>
              </a:rPr>
              <a:t>o</a:t>
            </a:r>
            <a:r>
              <a:rPr sz="700" i="0" spc="-10" dirty="0">
                <a:solidFill>
                  <a:srgbClr val="777777"/>
                </a:solidFill>
              </a:rPr>
              <a:t>v</a:t>
            </a:r>
            <a:r>
              <a:rPr sz="700" i="0" spc="-5" dirty="0">
                <a:solidFill>
                  <a:srgbClr val="777777"/>
                </a:solidFill>
              </a:rPr>
              <a:t>e</a:t>
            </a:r>
            <a:r>
              <a:rPr sz="700" i="0" dirty="0">
                <a:solidFill>
                  <a:srgbClr val="777777"/>
                </a:solidFill>
              </a:rPr>
              <a:t>r</a:t>
            </a:r>
            <a:r>
              <a:rPr sz="700" i="0" spc="-15" dirty="0">
                <a:solidFill>
                  <a:srgbClr val="777777"/>
                </a:solidFill>
              </a:rPr>
              <a:t>nm</a:t>
            </a:r>
            <a:r>
              <a:rPr sz="700" i="0" dirty="0">
                <a:solidFill>
                  <a:srgbClr val="777777"/>
                </a:solidFill>
              </a:rPr>
              <a:t>en</a:t>
            </a:r>
            <a:r>
              <a:rPr sz="700" i="0" spc="-10" dirty="0">
                <a:solidFill>
                  <a:srgbClr val="777777"/>
                </a:solidFill>
              </a:rPr>
              <a:t>t</a:t>
            </a:r>
            <a:r>
              <a:rPr sz="700" i="0" spc="-5" dirty="0">
                <a:solidFill>
                  <a:srgbClr val="777777"/>
                </a:solidFill>
              </a:rPr>
              <a:t>al so</a:t>
            </a:r>
            <a:r>
              <a:rPr sz="700" i="0"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 c</a:t>
            </a:r>
            <a:r>
              <a:rPr sz="700" i="0" spc="5" dirty="0">
                <a:solidFill>
                  <a:srgbClr val="777777"/>
                </a:solidFill>
              </a:rPr>
              <a:t>o</a:t>
            </a:r>
            <a:r>
              <a:rPr sz="700" i="0" spc="-15" dirty="0">
                <a:solidFill>
                  <a:srgbClr val="777777"/>
                </a:solidFill>
              </a:rPr>
              <a:t>n</a:t>
            </a:r>
            <a:r>
              <a:rPr sz="700" i="0" spc="-10" dirty="0">
                <a:solidFill>
                  <a:srgbClr val="777777"/>
                </a:solidFill>
              </a:rPr>
              <a:t>t</a:t>
            </a:r>
            <a:r>
              <a:rPr sz="700" i="0" dirty="0">
                <a:solidFill>
                  <a:srgbClr val="777777"/>
                </a:solidFill>
              </a:rPr>
              <a:t>e</a:t>
            </a:r>
            <a:r>
              <a:rPr sz="700" i="0" spc="-15" dirty="0">
                <a:solidFill>
                  <a:srgbClr val="777777"/>
                </a:solidFill>
              </a:rPr>
              <a:t>n</a:t>
            </a:r>
            <a:r>
              <a:rPr sz="700" i="0" spc="-10" dirty="0">
                <a:solidFill>
                  <a:srgbClr val="777777"/>
                </a:solidFill>
              </a:rPr>
              <a:t>t</a:t>
            </a:r>
            <a:r>
              <a:rPr sz="700" i="0" spc="-5" dirty="0">
                <a:solidFill>
                  <a:srgbClr val="777777"/>
                </a:solidFill>
              </a:rPr>
              <a:t>s</a:t>
            </a:r>
            <a:r>
              <a:rPr sz="700" i="0" dirty="0">
                <a:solidFill>
                  <a:srgbClr val="777777"/>
                </a:solidFill>
              </a:rPr>
              <a:t> ar</a:t>
            </a:r>
            <a:r>
              <a:rPr sz="700" i="0" spc="-5" dirty="0">
                <a:solidFill>
                  <a:srgbClr val="777777"/>
                </a:solidFill>
              </a:rPr>
              <a:t>e </a:t>
            </a:r>
            <a:r>
              <a:rPr sz="700" i="0" spc="-10" dirty="0">
                <a:solidFill>
                  <a:srgbClr val="777777"/>
                </a:solidFill>
              </a:rPr>
              <a:t>t</a:t>
            </a:r>
            <a:r>
              <a:rPr sz="700" i="0" spc="-15" dirty="0">
                <a:solidFill>
                  <a:srgbClr val="777777"/>
                </a:solidFill>
              </a:rPr>
              <a:t>h</a:t>
            </a:r>
            <a:r>
              <a:rPr sz="700" i="0" spc="10" dirty="0">
                <a:solidFill>
                  <a:srgbClr val="777777"/>
                </a:solidFill>
              </a:rPr>
              <a:t>o</a:t>
            </a:r>
            <a:r>
              <a:rPr sz="700" i="0" spc="-5" dirty="0">
                <a:solidFill>
                  <a:srgbClr val="777777"/>
                </a:solidFill>
              </a:rPr>
              <a:t>se 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 </a:t>
            </a:r>
            <a:r>
              <a:rPr sz="700" i="0" dirty="0">
                <a:solidFill>
                  <a:srgbClr val="777777"/>
                </a:solidFill>
              </a:rPr>
              <a:t>a</a:t>
            </a:r>
            <a:r>
              <a:rPr sz="700" i="0" spc="-15" dirty="0">
                <a:solidFill>
                  <a:srgbClr val="777777"/>
                </a:solidFill>
              </a:rPr>
              <a:t>u</a:t>
            </a:r>
            <a:r>
              <a:rPr sz="700" i="0" dirty="0">
                <a:solidFill>
                  <a:srgbClr val="777777"/>
                </a:solidFill>
              </a:rPr>
              <a:t>t</a:t>
            </a:r>
            <a:r>
              <a:rPr sz="700" i="0" spc="-15" dirty="0">
                <a:solidFill>
                  <a:srgbClr val="777777"/>
                </a:solidFill>
              </a:rPr>
              <a:t>h</a:t>
            </a:r>
            <a:r>
              <a:rPr sz="700" i="0" spc="-5" dirty="0">
                <a:solidFill>
                  <a:srgbClr val="777777"/>
                </a:solidFill>
              </a:rPr>
              <a:t>o</a:t>
            </a:r>
            <a:r>
              <a:rPr sz="700" i="0" spc="-10" dirty="0">
                <a:solidFill>
                  <a:srgbClr val="777777"/>
                </a:solidFill>
              </a:rPr>
              <a:t>r</a:t>
            </a:r>
            <a:r>
              <a:rPr sz="700" i="0" spc="-5" dirty="0">
                <a:solidFill>
                  <a:srgbClr val="777777"/>
                </a:solidFill>
              </a:rPr>
              <a:t>(s)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dirty="0">
                <a:solidFill>
                  <a:srgbClr val="777777"/>
                </a:solidFill>
              </a:rPr>
              <a:t> </a:t>
            </a:r>
            <a:r>
              <a:rPr sz="700" i="0" spc="-15" dirty="0">
                <a:solidFill>
                  <a:srgbClr val="777777"/>
                </a:solidFill>
              </a:rPr>
              <a:t>d</a:t>
            </a:r>
            <a:r>
              <a:rPr sz="700" i="0" spc="-5" dirty="0">
                <a:solidFill>
                  <a:srgbClr val="777777"/>
                </a:solidFill>
              </a:rPr>
              <a:t>o</a:t>
            </a:r>
            <a:r>
              <a:rPr sz="700" i="0" dirty="0">
                <a:solidFill>
                  <a:srgbClr val="777777"/>
                </a:solidFill>
              </a:rPr>
              <a:t> </a:t>
            </a:r>
            <a:r>
              <a:rPr sz="700" i="0" spc="-15" dirty="0">
                <a:solidFill>
                  <a:srgbClr val="777777"/>
                </a:solidFill>
              </a:rPr>
              <a:t>n</a:t>
            </a:r>
            <a:r>
              <a:rPr sz="700" i="0" spc="5" dirty="0">
                <a:solidFill>
                  <a:srgbClr val="777777"/>
                </a:solidFill>
              </a:rPr>
              <a:t>o</a:t>
            </a:r>
            <a:r>
              <a:rPr sz="700" i="0" spc="-5" dirty="0">
                <a:solidFill>
                  <a:srgbClr val="777777"/>
                </a:solidFill>
              </a:rPr>
              <a:t>t</a:t>
            </a:r>
            <a:r>
              <a:rPr sz="700" i="0" spc="-10" dirty="0">
                <a:solidFill>
                  <a:srgbClr val="777777"/>
                </a:solidFill>
              </a:rPr>
              <a:t> </a:t>
            </a:r>
            <a:r>
              <a:rPr sz="700" i="0" spc="-15" dirty="0">
                <a:solidFill>
                  <a:srgbClr val="777777"/>
                </a:solidFill>
              </a:rPr>
              <a:t>n</a:t>
            </a:r>
            <a:r>
              <a:rPr sz="700" i="0" spc="-5" dirty="0">
                <a:solidFill>
                  <a:srgbClr val="777777"/>
                </a:solidFill>
              </a:rPr>
              <a:t>e</a:t>
            </a:r>
            <a:r>
              <a:rPr sz="700" i="0" dirty="0">
                <a:solidFill>
                  <a:srgbClr val="777777"/>
                </a:solidFill>
              </a:rPr>
              <a:t>c</a:t>
            </a:r>
            <a:r>
              <a:rPr sz="700" i="0" spc="-5" dirty="0">
                <a:solidFill>
                  <a:srgbClr val="777777"/>
                </a:solidFill>
              </a:rPr>
              <a:t>es</a:t>
            </a:r>
            <a:r>
              <a:rPr sz="700" i="0" spc="5" dirty="0">
                <a:solidFill>
                  <a:srgbClr val="777777"/>
                </a:solidFill>
              </a:rPr>
              <a:t>s</a:t>
            </a:r>
            <a:r>
              <a:rPr sz="700" i="0" spc="-5" dirty="0">
                <a:solidFill>
                  <a:srgbClr val="777777"/>
                </a:solidFill>
              </a:rPr>
              <a:t>a</a:t>
            </a:r>
            <a:r>
              <a:rPr sz="700" i="0" spc="-10" dirty="0">
                <a:solidFill>
                  <a:srgbClr val="777777"/>
                </a:solidFill>
              </a:rPr>
              <a:t>ril</a:t>
            </a:r>
            <a:r>
              <a:rPr sz="700" i="0" spc="-5" dirty="0">
                <a:solidFill>
                  <a:srgbClr val="777777"/>
                </a:solidFill>
              </a:rPr>
              <a:t>y</a:t>
            </a:r>
            <a:r>
              <a:rPr sz="700" i="0" spc="5" dirty="0">
                <a:solidFill>
                  <a:srgbClr val="777777"/>
                </a:solidFill>
              </a:rPr>
              <a:t> </a:t>
            </a:r>
            <a:r>
              <a:rPr sz="700" i="0" spc="-5" dirty="0">
                <a:solidFill>
                  <a:srgbClr val="777777"/>
                </a:solidFill>
              </a:rPr>
              <a:t>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
        <p:nvSpPr>
          <p:cNvPr id="31" name="object 31"/>
          <p:cNvSpPr txBox="1">
            <a:spLocks noGrp="1"/>
          </p:cNvSpPr>
          <p:nvPr>
            <p:ph type="sldNum" sz="quarter" idx="7"/>
          </p:nvPr>
        </p:nvSpPr>
        <p:spPr>
          <a:xfrm>
            <a:off x="7441486" y="9690386"/>
            <a:ext cx="198317" cy="153888"/>
          </a:xfrm>
          <a:prstGeom prst="rect">
            <a:avLst/>
          </a:prstGeom>
        </p:spPr>
        <p:txBody>
          <a:bodyPr vert="horz" wrap="square" lIns="0" tIns="0" rIns="0" bIns="0" rtlCol="0">
            <a:spAutoFit/>
          </a:bodyPr>
          <a:lstStyle/>
          <a:p>
            <a:pPr marL="25398"/>
            <a:fld id="{81D60167-4931-47E6-BA6A-407CBD079E47}" type="slidenum">
              <a:rPr spc="-5" dirty="0"/>
              <a:pPr marL="25398"/>
              <a:t>3</a:t>
            </a:fld>
            <a:endParaRPr spc="-5" dirty="0"/>
          </a:p>
        </p:txBody>
      </p:sp>
      <p:sp>
        <p:nvSpPr>
          <p:cNvPr id="38" name="object 9">
            <a:extLst>
              <a:ext uri="{FF2B5EF4-FFF2-40B4-BE49-F238E27FC236}">
                <a16:creationId xmlns:a16="http://schemas.microsoft.com/office/drawing/2014/main" id="{A802A3F5-AA99-4B1C-9D21-2D0A6924539C}"/>
              </a:ext>
            </a:extLst>
          </p:cNvPr>
          <p:cNvSpPr txBox="1"/>
          <p:nvPr/>
        </p:nvSpPr>
        <p:spPr>
          <a:xfrm>
            <a:off x="405782" y="950414"/>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41" name="TextBox 40">
            <a:extLst>
              <a:ext uri="{FF2B5EF4-FFF2-40B4-BE49-F238E27FC236}">
                <a16:creationId xmlns:a16="http://schemas.microsoft.com/office/drawing/2014/main" id="{79806A85-DB65-4F51-823B-E4FCFFDA137F}"/>
              </a:ext>
            </a:extLst>
          </p:cNvPr>
          <p:cNvSpPr txBox="1"/>
          <p:nvPr/>
        </p:nvSpPr>
        <p:spPr>
          <a:xfrm>
            <a:off x="1501158" y="2288653"/>
            <a:ext cx="5865460" cy="807913"/>
          </a:xfrm>
          <a:prstGeom prst="rect">
            <a:avLst/>
          </a:prstGeom>
          <a:noFill/>
        </p:spPr>
        <p:txBody>
          <a:bodyPr wrap="square" rtlCol="0">
            <a:spAutoFit/>
          </a:bodyPr>
          <a:lstStyle/>
          <a:p>
            <a:r>
              <a:rPr lang="en-US" sz="1200" b="1" i="1" dirty="0">
                <a:cs typeface="Calibri"/>
              </a:rPr>
              <a:t> A</a:t>
            </a:r>
            <a:r>
              <a:rPr lang="en-US" sz="1200" b="1" i="1" spc="5" dirty="0">
                <a:cs typeface="Calibri"/>
              </a:rPr>
              <a:t> </a:t>
            </a:r>
            <a:r>
              <a:rPr lang="en-US" sz="1200" b="1" i="1" dirty="0">
                <a:cs typeface="Calibri"/>
              </a:rPr>
              <a:t>de</a:t>
            </a:r>
            <a:r>
              <a:rPr lang="en-US" sz="1200" b="1" i="1" spc="-20" dirty="0">
                <a:cs typeface="Calibri"/>
              </a:rPr>
              <a:t>s</a:t>
            </a:r>
            <a:r>
              <a:rPr lang="en-US" sz="1200" b="1" i="1" dirty="0">
                <a:cs typeface="Calibri"/>
              </a:rPr>
              <a:t>i</a:t>
            </a:r>
            <a:r>
              <a:rPr lang="en-US" sz="1200" b="1" i="1" spc="-10" dirty="0">
                <a:cs typeface="Calibri"/>
              </a:rPr>
              <a:t>gn</a:t>
            </a:r>
            <a:r>
              <a:rPr lang="en-US" sz="1200" b="1" i="1" dirty="0">
                <a:cs typeface="Calibri"/>
              </a:rPr>
              <a:t>ated</a:t>
            </a:r>
            <a:r>
              <a:rPr lang="en-US" sz="1200" b="1" i="1" spc="-10" dirty="0">
                <a:cs typeface="Calibri"/>
              </a:rPr>
              <a:t> i</a:t>
            </a:r>
            <a:r>
              <a:rPr lang="en-US" sz="1200" b="1" i="1" spc="5" dirty="0">
                <a:cs typeface="Calibri"/>
              </a:rPr>
              <a:t>n</a:t>
            </a:r>
            <a:r>
              <a:rPr lang="en-US" sz="1200" b="1" i="1" spc="-10" dirty="0">
                <a:cs typeface="Calibri"/>
              </a:rPr>
              <a:t>d</a:t>
            </a:r>
            <a:r>
              <a:rPr lang="en-US" sz="1200" b="1" i="1" dirty="0">
                <a:cs typeface="Calibri"/>
              </a:rPr>
              <a:t>iv</a:t>
            </a:r>
            <a:r>
              <a:rPr lang="en-US" sz="1200" b="1" i="1" spc="-10" dirty="0">
                <a:cs typeface="Calibri"/>
              </a:rPr>
              <a:t>id</a:t>
            </a:r>
            <a:r>
              <a:rPr lang="en-US" sz="1200" b="1" i="1" spc="5" dirty="0">
                <a:cs typeface="Calibri"/>
              </a:rPr>
              <a:t>u</a:t>
            </a:r>
            <a:r>
              <a:rPr lang="en-US" sz="1200" b="1" i="1" spc="-10" dirty="0">
                <a:cs typeface="Calibri"/>
              </a:rPr>
              <a:t>a</a:t>
            </a:r>
            <a:r>
              <a:rPr lang="en-US" sz="1200" b="1" i="1" dirty="0">
                <a:cs typeface="Calibri"/>
              </a:rPr>
              <a:t>l(s</a:t>
            </a:r>
            <a:r>
              <a:rPr lang="en-US" sz="1200" b="1" i="1" spc="-15" dirty="0">
                <a:cs typeface="Calibri"/>
              </a:rPr>
              <a:t>)</a:t>
            </a:r>
            <a:r>
              <a:rPr lang="en-US" sz="1200" b="1" i="1" dirty="0">
                <a:cs typeface="Calibri"/>
              </a:rPr>
              <a:t>,</a:t>
            </a:r>
            <a:r>
              <a:rPr lang="en-US" sz="1200" b="1" i="1" spc="-10" dirty="0">
                <a:cs typeface="Calibri"/>
              </a:rPr>
              <a:t> </a:t>
            </a:r>
            <a:r>
              <a:rPr lang="en-US" sz="1200" b="1" i="1" spc="5" dirty="0">
                <a:cs typeface="Calibri"/>
              </a:rPr>
              <a:t>o</a:t>
            </a:r>
            <a:r>
              <a:rPr lang="en-US" sz="1200" b="1" i="1" spc="-15" dirty="0">
                <a:cs typeface="Calibri"/>
              </a:rPr>
              <a:t>ft</a:t>
            </a:r>
            <a:r>
              <a:rPr lang="en-US" sz="1200" b="1" i="1" spc="-35" dirty="0">
                <a:cs typeface="Calibri"/>
              </a:rPr>
              <a:t>e</a:t>
            </a:r>
            <a:r>
              <a:rPr lang="en-US" sz="1200" b="1" i="1" dirty="0">
                <a:cs typeface="Calibri"/>
              </a:rPr>
              <a:t>n</a:t>
            </a:r>
            <a:r>
              <a:rPr lang="en-US" sz="1200" b="1" i="1" spc="5" dirty="0">
                <a:cs typeface="Calibri"/>
              </a:rPr>
              <a:t> </a:t>
            </a:r>
            <a:r>
              <a:rPr lang="en-US" sz="1200" b="1" i="1" spc="-10" dirty="0">
                <a:cs typeface="Calibri"/>
              </a:rPr>
              <a:t>c</a:t>
            </a:r>
            <a:r>
              <a:rPr lang="en-US" sz="1200" b="1" i="1" dirty="0">
                <a:cs typeface="Calibri"/>
              </a:rPr>
              <a:t>a</a:t>
            </a:r>
            <a:r>
              <a:rPr lang="en-US" sz="1200" b="1" i="1" spc="-10" dirty="0">
                <a:cs typeface="Calibri"/>
              </a:rPr>
              <a:t>l</a:t>
            </a:r>
            <a:r>
              <a:rPr lang="en-US" sz="1200" b="1" i="1" dirty="0">
                <a:cs typeface="Calibri"/>
              </a:rPr>
              <a:t>led</a:t>
            </a:r>
            <a:r>
              <a:rPr lang="en-US" sz="1200" b="1" i="1" spc="-10" dirty="0">
                <a:cs typeface="Calibri"/>
              </a:rPr>
              <a:t> </a:t>
            </a:r>
            <a:r>
              <a:rPr lang="en-US" sz="1200" b="1" i="1" dirty="0">
                <a:cs typeface="Calibri"/>
              </a:rPr>
              <a:t>a</a:t>
            </a:r>
            <a:r>
              <a:rPr lang="en-US" sz="1200" b="1" i="1" spc="-5" dirty="0">
                <a:cs typeface="Calibri"/>
              </a:rPr>
              <a:t> </a:t>
            </a:r>
            <a:r>
              <a:rPr lang="en-US" sz="1200" b="1" i="1" dirty="0">
                <a:cs typeface="Calibri"/>
              </a:rPr>
              <a:t>Pe</a:t>
            </a:r>
            <a:r>
              <a:rPr lang="en-US" sz="1200" b="1" i="1" spc="-10" dirty="0">
                <a:cs typeface="Calibri"/>
              </a:rPr>
              <a:t>d</a:t>
            </a:r>
            <a:r>
              <a:rPr lang="en-US" sz="1200" b="1" i="1" dirty="0">
                <a:cs typeface="Calibri"/>
              </a:rPr>
              <a:t>i</a:t>
            </a:r>
            <a:r>
              <a:rPr lang="en-US" sz="1200" b="1" i="1" spc="-10" dirty="0">
                <a:cs typeface="Calibri"/>
              </a:rPr>
              <a:t>a</a:t>
            </a:r>
            <a:r>
              <a:rPr lang="en-US" sz="1200" b="1" i="1" dirty="0">
                <a:cs typeface="Calibri"/>
              </a:rPr>
              <a:t>t</a:t>
            </a:r>
            <a:r>
              <a:rPr lang="en-US" sz="1200" b="1" i="1" spc="-5" dirty="0">
                <a:cs typeface="Calibri"/>
              </a:rPr>
              <a:t>r</a:t>
            </a:r>
            <a:r>
              <a:rPr lang="en-US" sz="1200" b="1" i="1" dirty="0">
                <a:cs typeface="Calibri"/>
              </a:rPr>
              <a:t>ic</a:t>
            </a:r>
            <a:r>
              <a:rPr lang="en-US" sz="1200" b="1" i="1" spc="-10" dirty="0">
                <a:cs typeface="Calibri"/>
              </a:rPr>
              <a:t> </a:t>
            </a:r>
            <a:r>
              <a:rPr lang="en-US" sz="1200" b="1" i="1" spc="-15" dirty="0">
                <a:cs typeface="Calibri"/>
              </a:rPr>
              <a:t>E</a:t>
            </a:r>
            <a:r>
              <a:rPr lang="en-US" sz="1200" b="1" i="1" dirty="0">
                <a:cs typeface="Calibri"/>
              </a:rPr>
              <a:t>me</a:t>
            </a:r>
            <a:r>
              <a:rPr lang="en-US" sz="1200" b="1" i="1" spc="-10" dirty="0">
                <a:cs typeface="Calibri"/>
              </a:rPr>
              <a:t>r</a:t>
            </a:r>
            <a:r>
              <a:rPr lang="en-US" sz="1200" b="1" i="1" dirty="0">
                <a:cs typeface="Calibri"/>
              </a:rPr>
              <a:t>ge</a:t>
            </a:r>
            <a:r>
              <a:rPr lang="en-US" sz="1200" b="1" i="1" spc="-10" dirty="0">
                <a:cs typeface="Calibri"/>
              </a:rPr>
              <a:t>n</a:t>
            </a:r>
            <a:r>
              <a:rPr lang="en-US" sz="1200" b="1" i="1" dirty="0">
                <a:cs typeface="Calibri"/>
              </a:rPr>
              <a:t>cy </a:t>
            </a:r>
            <a:r>
              <a:rPr lang="en-US" sz="1200" b="1" i="1" spc="-10" dirty="0">
                <a:cs typeface="Calibri"/>
              </a:rPr>
              <a:t>C</a:t>
            </a:r>
            <a:r>
              <a:rPr lang="en-US" sz="1200" b="1" i="1" dirty="0">
                <a:cs typeface="Calibri"/>
              </a:rPr>
              <a:t>a</a:t>
            </a:r>
            <a:r>
              <a:rPr lang="en-US" sz="1200" b="1" i="1" spc="-5" dirty="0">
                <a:cs typeface="Calibri"/>
              </a:rPr>
              <a:t>r</a:t>
            </a:r>
            <a:r>
              <a:rPr lang="en-US" sz="1200" b="1" i="1" dirty="0">
                <a:cs typeface="Calibri"/>
              </a:rPr>
              <a:t>e </a:t>
            </a:r>
            <a:r>
              <a:rPr lang="en-US" sz="1200" b="1" i="1" spc="-10" dirty="0">
                <a:cs typeface="Calibri"/>
              </a:rPr>
              <a:t>Co</a:t>
            </a:r>
            <a:r>
              <a:rPr lang="en-US" sz="1200" b="1" i="1" spc="5" dirty="0">
                <a:cs typeface="Calibri"/>
              </a:rPr>
              <a:t>o</a:t>
            </a:r>
            <a:r>
              <a:rPr lang="en-US" sz="1200" b="1" i="1" spc="-5" dirty="0">
                <a:cs typeface="Calibri"/>
              </a:rPr>
              <a:t>r</a:t>
            </a:r>
            <a:r>
              <a:rPr lang="en-US" sz="1200" b="1" i="1" dirty="0">
                <a:cs typeface="Calibri"/>
              </a:rPr>
              <a:t>d</a:t>
            </a:r>
            <a:r>
              <a:rPr lang="en-US" sz="1200" b="1" i="1" spc="-10" dirty="0">
                <a:cs typeface="Calibri"/>
              </a:rPr>
              <a:t>in</a:t>
            </a:r>
            <a:r>
              <a:rPr lang="en-US" sz="1200" b="1" i="1" dirty="0">
                <a:cs typeface="Calibri"/>
              </a:rPr>
              <a:t>at</a:t>
            </a:r>
            <a:r>
              <a:rPr lang="en-US" sz="1200" b="1" i="1" spc="-5" dirty="0">
                <a:cs typeface="Calibri"/>
              </a:rPr>
              <a:t>o</a:t>
            </a:r>
            <a:r>
              <a:rPr lang="en-US" sz="1200" b="1" i="1" dirty="0">
                <a:cs typeface="Calibri"/>
              </a:rPr>
              <a:t>r</a:t>
            </a:r>
            <a:r>
              <a:rPr lang="en-US" sz="1200" b="1" i="1" spc="-5" dirty="0">
                <a:cs typeface="Calibri"/>
              </a:rPr>
              <a:t> </a:t>
            </a:r>
            <a:r>
              <a:rPr lang="en-US" sz="1200" b="1" i="1" spc="5" dirty="0">
                <a:cs typeface="Calibri"/>
              </a:rPr>
              <a:t>o</a:t>
            </a:r>
            <a:r>
              <a:rPr lang="en-US" sz="1200" b="1" i="1" dirty="0">
                <a:cs typeface="Calibri"/>
              </a:rPr>
              <a:t>r</a:t>
            </a:r>
            <a:r>
              <a:rPr lang="en-US" sz="1200" b="1" i="1" spc="-5" dirty="0">
                <a:cs typeface="Calibri"/>
              </a:rPr>
              <a:t> </a:t>
            </a:r>
            <a:r>
              <a:rPr lang="en-US" sz="1200" b="1" i="1" dirty="0">
                <a:cs typeface="Calibri"/>
              </a:rPr>
              <a:t>P</a:t>
            </a:r>
            <a:r>
              <a:rPr lang="en-US" sz="1200" b="1" i="1" spc="-10" dirty="0">
                <a:cs typeface="Calibri"/>
              </a:rPr>
              <a:t>E</a:t>
            </a:r>
            <a:r>
              <a:rPr lang="en-US" sz="1200" b="1" i="1" dirty="0">
                <a:cs typeface="Calibri"/>
              </a:rPr>
              <a:t>CC,</a:t>
            </a:r>
            <a:r>
              <a:rPr lang="en-US" sz="1200" b="1" i="1" spc="-10" dirty="0">
                <a:cs typeface="Calibri"/>
              </a:rPr>
              <a:t> </a:t>
            </a:r>
            <a:r>
              <a:rPr lang="en-US" sz="1200" b="1" i="1" spc="-5" dirty="0">
                <a:cs typeface="Calibri"/>
              </a:rPr>
              <a:t>w</a:t>
            </a:r>
            <a:r>
              <a:rPr lang="en-US" sz="1200" b="1" i="1" spc="-10" dirty="0">
                <a:cs typeface="Calibri"/>
              </a:rPr>
              <a:t>h</a:t>
            </a:r>
            <a:r>
              <a:rPr lang="en-US" sz="1200" b="1" i="1" dirty="0">
                <a:cs typeface="Calibri"/>
              </a:rPr>
              <a:t>o</a:t>
            </a:r>
            <a:r>
              <a:rPr lang="en-US" sz="1200" b="1" i="1" spc="5" dirty="0">
                <a:cs typeface="Calibri"/>
              </a:rPr>
              <a:t> i</a:t>
            </a:r>
            <a:r>
              <a:rPr lang="en-US" sz="1200" b="1" i="1" dirty="0">
                <a:cs typeface="Calibri"/>
              </a:rPr>
              <a:t>s   </a:t>
            </a:r>
            <a:r>
              <a:rPr lang="en-US" sz="1200" b="1" i="1" spc="-5" dirty="0">
                <a:cs typeface="Calibri"/>
              </a:rPr>
              <a:t>r</a:t>
            </a:r>
            <a:r>
              <a:rPr lang="en-US" sz="1200" b="1" i="1" dirty="0">
                <a:cs typeface="Calibri"/>
              </a:rPr>
              <a:t>e</a:t>
            </a:r>
            <a:r>
              <a:rPr lang="en-US" sz="1200" b="1" i="1" spc="-10" dirty="0">
                <a:cs typeface="Calibri"/>
              </a:rPr>
              <a:t>s</a:t>
            </a:r>
            <a:r>
              <a:rPr lang="en-US" sz="1200" b="1" i="1" dirty="0">
                <a:cs typeface="Calibri"/>
              </a:rPr>
              <a:t>p</a:t>
            </a:r>
            <a:r>
              <a:rPr lang="en-US" sz="1200" b="1" i="1" spc="5" dirty="0">
                <a:cs typeface="Calibri"/>
              </a:rPr>
              <a:t>on</a:t>
            </a:r>
            <a:r>
              <a:rPr lang="en-US" sz="1200" b="1" i="1" spc="-20" dirty="0">
                <a:cs typeface="Calibri"/>
              </a:rPr>
              <a:t>s</a:t>
            </a:r>
            <a:r>
              <a:rPr lang="en-US" sz="1200" b="1" i="1" dirty="0">
                <a:cs typeface="Calibri"/>
              </a:rPr>
              <a:t>i</a:t>
            </a:r>
            <a:r>
              <a:rPr lang="en-US" sz="1200" b="1" i="1" spc="-10" dirty="0">
                <a:cs typeface="Calibri"/>
              </a:rPr>
              <a:t>b</a:t>
            </a:r>
            <a:r>
              <a:rPr lang="en-US" sz="1200" b="1" i="1" dirty="0">
                <a:cs typeface="Calibri"/>
              </a:rPr>
              <a:t>le </a:t>
            </a:r>
            <a:r>
              <a:rPr lang="en-US" sz="1200" b="1" i="1" spc="-15" dirty="0">
                <a:cs typeface="Calibri"/>
              </a:rPr>
              <a:t>f</a:t>
            </a:r>
            <a:r>
              <a:rPr lang="en-US" sz="1200" b="1" i="1" spc="5" dirty="0">
                <a:cs typeface="Calibri"/>
              </a:rPr>
              <a:t>o</a:t>
            </a:r>
            <a:r>
              <a:rPr lang="en-US" sz="1200" b="1" i="1" dirty="0">
                <a:cs typeface="Calibri"/>
              </a:rPr>
              <a:t>r</a:t>
            </a:r>
            <a:r>
              <a:rPr lang="en-US" sz="1200" b="1" i="1" spc="-5" dirty="0">
                <a:cs typeface="Calibri"/>
              </a:rPr>
              <a:t> </a:t>
            </a:r>
            <a:r>
              <a:rPr lang="en-US" sz="1200" b="1" i="1" spc="-10" dirty="0">
                <a:cs typeface="Calibri"/>
              </a:rPr>
              <a:t>c</a:t>
            </a:r>
            <a:r>
              <a:rPr lang="en-US" sz="1200" b="1" i="1" spc="5" dirty="0">
                <a:cs typeface="Calibri"/>
              </a:rPr>
              <a:t>oo</a:t>
            </a:r>
            <a:r>
              <a:rPr lang="en-US" sz="1200" b="1" i="1" spc="-20" dirty="0">
                <a:cs typeface="Calibri"/>
              </a:rPr>
              <a:t>r</a:t>
            </a:r>
            <a:r>
              <a:rPr lang="en-US" sz="1200" b="1" i="1" dirty="0">
                <a:cs typeface="Calibri"/>
              </a:rPr>
              <a:t>d</a:t>
            </a:r>
            <a:r>
              <a:rPr lang="en-US" sz="1200" b="1" i="1" spc="-10" dirty="0">
                <a:cs typeface="Calibri"/>
              </a:rPr>
              <a:t>in</a:t>
            </a:r>
            <a:r>
              <a:rPr lang="en-US" sz="1200" b="1" i="1" dirty="0">
                <a:cs typeface="Calibri"/>
              </a:rPr>
              <a:t>a</a:t>
            </a:r>
            <a:r>
              <a:rPr lang="en-US" sz="1200" b="1" i="1" spc="-5" dirty="0">
                <a:cs typeface="Calibri"/>
              </a:rPr>
              <a:t>t</a:t>
            </a:r>
            <a:r>
              <a:rPr lang="en-US" sz="1200" b="1" i="1" spc="-15" dirty="0">
                <a:cs typeface="Calibri"/>
              </a:rPr>
              <a:t>i</a:t>
            </a:r>
            <a:r>
              <a:rPr lang="en-US" sz="1200" b="1" i="1" spc="-10" dirty="0">
                <a:cs typeface="Calibri"/>
              </a:rPr>
              <a:t>n</a:t>
            </a:r>
            <a:r>
              <a:rPr lang="en-US" sz="1200" b="1" i="1" dirty="0">
                <a:cs typeface="Calibri"/>
              </a:rPr>
              <a:t>g</a:t>
            </a:r>
            <a:r>
              <a:rPr lang="en-US" sz="1200" b="1" i="1" spc="5" dirty="0">
                <a:cs typeface="Calibri"/>
              </a:rPr>
              <a:t> </a:t>
            </a:r>
            <a:r>
              <a:rPr lang="en-US" sz="1200" b="1" i="1" spc="-5" dirty="0">
                <a:cs typeface="Calibri"/>
              </a:rPr>
              <a:t>a</a:t>
            </a:r>
            <a:r>
              <a:rPr lang="en-US" sz="1200" b="1" i="1" spc="-10" dirty="0">
                <a:cs typeface="Calibri"/>
              </a:rPr>
              <a:t>n</a:t>
            </a:r>
            <a:r>
              <a:rPr lang="en-US" sz="1200" b="1" i="1" dirty="0">
                <a:cs typeface="Calibri"/>
              </a:rPr>
              <a:t>d</a:t>
            </a:r>
            <a:r>
              <a:rPr lang="en-US" sz="1200" b="1" i="1" spc="5" dirty="0">
                <a:cs typeface="Calibri"/>
              </a:rPr>
              <a:t> </a:t>
            </a:r>
            <a:r>
              <a:rPr lang="en-US" sz="1200" b="1" i="1" spc="-10" dirty="0">
                <a:cs typeface="Calibri"/>
              </a:rPr>
              <a:t>ch</a:t>
            </a:r>
            <a:r>
              <a:rPr lang="en-US" sz="1200" b="1" i="1" dirty="0">
                <a:cs typeface="Calibri"/>
              </a:rPr>
              <a:t>a</a:t>
            </a:r>
            <a:r>
              <a:rPr lang="en-US" sz="1200" b="1" i="1" spc="-15" dirty="0">
                <a:cs typeface="Calibri"/>
              </a:rPr>
              <a:t>m</a:t>
            </a:r>
            <a:r>
              <a:rPr lang="en-US" sz="1200" b="1" i="1" dirty="0">
                <a:cs typeface="Calibri"/>
              </a:rPr>
              <a:t>p</a:t>
            </a:r>
            <a:r>
              <a:rPr lang="en-US" sz="1200" b="1" i="1" spc="-10" dirty="0">
                <a:cs typeface="Calibri"/>
              </a:rPr>
              <a:t>i</a:t>
            </a:r>
            <a:r>
              <a:rPr lang="en-US" sz="1200" b="1" i="1" spc="5" dirty="0">
                <a:cs typeface="Calibri"/>
              </a:rPr>
              <a:t>o</a:t>
            </a:r>
            <a:r>
              <a:rPr lang="en-US" sz="1200" b="1" i="1" spc="-10" dirty="0">
                <a:cs typeface="Calibri"/>
              </a:rPr>
              <a:t>n</a:t>
            </a:r>
            <a:r>
              <a:rPr lang="en-US" sz="1200" b="1" i="1" dirty="0">
                <a:cs typeface="Calibri"/>
              </a:rPr>
              <a:t>i</a:t>
            </a:r>
            <a:r>
              <a:rPr lang="en-US" sz="1200" b="1" i="1" spc="-10" dirty="0">
                <a:cs typeface="Calibri"/>
              </a:rPr>
              <a:t>n</a:t>
            </a:r>
            <a:r>
              <a:rPr lang="en-US" sz="1200" b="1" i="1" dirty="0">
                <a:cs typeface="Calibri"/>
              </a:rPr>
              <a:t>g</a:t>
            </a:r>
            <a:r>
              <a:rPr lang="en-US" sz="1200" b="1" i="1" spc="-5" dirty="0">
                <a:cs typeface="Calibri"/>
              </a:rPr>
              <a:t> </a:t>
            </a:r>
            <a:r>
              <a:rPr lang="en-US" sz="1200" b="1" i="1" dirty="0">
                <a:cs typeface="Calibri"/>
              </a:rPr>
              <a:t>p</a:t>
            </a:r>
            <a:r>
              <a:rPr lang="en-US" sz="1200" b="1" i="1" spc="-15" dirty="0">
                <a:cs typeface="Calibri"/>
              </a:rPr>
              <a:t>e</a:t>
            </a:r>
            <a:r>
              <a:rPr lang="en-US" sz="1200" b="1" i="1" dirty="0">
                <a:cs typeface="Calibri"/>
              </a:rPr>
              <a:t>d</a:t>
            </a:r>
            <a:r>
              <a:rPr lang="en-US" sz="1200" b="1" i="1" spc="-10" dirty="0">
                <a:cs typeface="Calibri"/>
              </a:rPr>
              <a:t>i</a:t>
            </a:r>
            <a:r>
              <a:rPr lang="en-US" sz="1200" b="1" i="1" dirty="0">
                <a:cs typeface="Calibri"/>
              </a:rPr>
              <a:t>a</a:t>
            </a:r>
            <a:r>
              <a:rPr lang="en-US" sz="1200" b="1" i="1" spc="-15" dirty="0">
                <a:cs typeface="Calibri"/>
              </a:rPr>
              <a:t>t</a:t>
            </a:r>
            <a:r>
              <a:rPr lang="en-US" sz="1200" b="1" i="1" spc="-5" dirty="0">
                <a:cs typeface="Calibri"/>
              </a:rPr>
              <a:t>r</a:t>
            </a:r>
            <a:r>
              <a:rPr lang="en-US" sz="1200" b="1" i="1" dirty="0">
                <a:cs typeface="Calibri"/>
              </a:rPr>
              <a:t>i</a:t>
            </a:r>
            <a:r>
              <a:rPr lang="en-US" sz="1200" b="1" i="1" spc="20" dirty="0">
                <a:cs typeface="Calibri"/>
              </a:rPr>
              <a:t>c</a:t>
            </a:r>
            <a:r>
              <a:rPr lang="en-US" sz="1200" b="1" i="1" spc="-5" dirty="0">
                <a:cs typeface="Calibri"/>
              </a:rPr>
              <a:t>-</a:t>
            </a:r>
            <a:r>
              <a:rPr lang="en-US" sz="1200" b="1" i="1" dirty="0">
                <a:cs typeface="Calibri"/>
              </a:rPr>
              <a:t>spe</a:t>
            </a:r>
            <a:r>
              <a:rPr lang="en-US" sz="1200" b="1" i="1" spc="-15" dirty="0">
                <a:cs typeface="Calibri"/>
              </a:rPr>
              <a:t>c</a:t>
            </a:r>
            <a:r>
              <a:rPr lang="en-US" sz="1200" b="1" i="1" dirty="0">
                <a:cs typeface="Calibri"/>
              </a:rPr>
              <a:t>i</a:t>
            </a:r>
            <a:r>
              <a:rPr lang="en-US" sz="1200" b="1" i="1" spc="-5" dirty="0">
                <a:cs typeface="Calibri"/>
              </a:rPr>
              <a:t>fic</a:t>
            </a:r>
            <a:r>
              <a:rPr lang="en-US" sz="1200" b="1" i="1" spc="-10" dirty="0">
                <a:cs typeface="Calibri"/>
              </a:rPr>
              <a:t> </a:t>
            </a:r>
            <a:r>
              <a:rPr lang="en-US" sz="1200" b="1" i="1" dirty="0">
                <a:cs typeface="Calibri"/>
              </a:rPr>
              <a:t>a</a:t>
            </a:r>
            <a:r>
              <a:rPr lang="en-US" sz="1200" b="1" i="1" spc="-15" dirty="0">
                <a:cs typeface="Calibri"/>
              </a:rPr>
              <a:t>c</a:t>
            </a:r>
            <a:r>
              <a:rPr lang="en-US" sz="1200" b="1" i="1" spc="-5" dirty="0">
                <a:cs typeface="Calibri"/>
              </a:rPr>
              <a:t>tivities</a:t>
            </a:r>
            <a:r>
              <a:rPr lang="en-US" sz="1200" b="1" i="1" dirty="0">
                <a:cs typeface="Calibri"/>
              </a:rPr>
              <a:t> </a:t>
            </a:r>
            <a:r>
              <a:rPr lang="en-US" sz="1200" b="1" i="1" spc="-15" dirty="0">
                <a:cs typeface="Calibri"/>
              </a:rPr>
              <a:t>f</a:t>
            </a:r>
            <a:r>
              <a:rPr lang="en-US" sz="1200" b="1" i="1" spc="5" dirty="0">
                <a:cs typeface="Calibri"/>
              </a:rPr>
              <a:t>o</a:t>
            </a:r>
            <a:r>
              <a:rPr lang="en-US" sz="1200" b="1" i="1" dirty="0">
                <a:cs typeface="Calibri"/>
              </a:rPr>
              <a:t>r</a:t>
            </a:r>
            <a:r>
              <a:rPr lang="en-US" sz="1200" b="1" i="1" spc="-15" dirty="0">
                <a:cs typeface="Calibri"/>
              </a:rPr>
              <a:t> </a:t>
            </a:r>
            <a:r>
              <a:rPr lang="en-US" sz="1200" b="1" i="1" dirty="0">
                <a:cs typeface="Calibri"/>
              </a:rPr>
              <a:t>an</a:t>
            </a:r>
            <a:r>
              <a:rPr lang="en-US" sz="1200" b="1" i="1" spc="-5" dirty="0">
                <a:cs typeface="Calibri"/>
              </a:rPr>
              <a:t> </a:t>
            </a:r>
            <a:r>
              <a:rPr lang="en-US" sz="1200" b="1" i="1" dirty="0">
                <a:cs typeface="Calibri"/>
              </a:rPr>
              <a:t>E</a:t>
            </a:r>
            <a:r>
              <a:rPr lang="en-US" sz="1200" b="1" i="1" spc="-5" dirty="0">
                <a:cs typeface="Calibri"/>
              </a:rPr>
              <a:t>M</a:t>
            </a:r>
            <a:r>
              <a:rPr lang="en-US" sz="1200" b="1" i="1" dirty="0">
                <a:cs typeface="Calibri"/>
              </a:rPr>
              <a:t>S</a:t>
            </a:r>
            <a:r>
              <a:rPr lang="en-US" sz="1200" b="1" i="1" spc="-10" dirty="0">
                <a:cs typeface="Calibri"/>
              </a:rPr>
              <a:t> </a:t>
            </a:r>
            <a:r>
              <a:rPr lang="en-US" sz="1200" b="1" i="1" dirty="0">
                <a:cs typeface="Calibri"/>
              </a:rPr>
              <a:t>ag</a:t>
            </a:r>
            <a:r>
              <a:rPr lang="en-US" sz="1200" b="1" i="1" spc="-15" dirty="0">
                <a:cs typeface="Calibri"/>
              </a:rPr>
              <a:t>e</a:t>
            </a:r>
            <a:r>
              <a:rPr lang="en-US" sz="1200" b="1" i="1" spc="5" dirty="0">
                <a:cs typeface="Calibri"/>
              </a:rPr>
              <a:t>n</a:t>
            </a:r>
            <a:r>
              <a:rPr lang="en-US" sz="1200" b="1" i="1" dirty="0">
                <a:cs typeface="Calibri"/>
              </a:rPr>
              <a:t>c</a:t>
            </a:r>
            <a:r>
              <a:rPr lang="en-US" sz="1200" b="1" i="1" spc="-15" dirty="0">
                <a:cs typeface="Calibri"/>
              </a:rPr>
              <a:t>y</a:t>
            </a:r>
            <a:r>
              <a:rPr lang="en-US" sz="1200" b="1" i="1" dirty="0">
                <a:cs typeface="Calibri"/>
              </a:rPr>
              <a:t>.</a:t>
            </a:r>
            <a:r>
              <a:rPr lang="en-US" sz="1200" b="1" i="1" spc="5" dirty="0">
                <a:cs typeface="Calibri"/>
              </a:rPr>
              <a:t> </a:t>
            </a:r>
            <a:r>
              <a:rPr lang="en-US" sz="1200" b="1" i="1" spc="-5" dirty="0">
                <a:cs typeface="Calibri"/>
              </a:rPr>
              <a:t>T</a:t>
            </a:r>
            <a:r>
              <a:rPr lang="en-US" sz="1200" b="1" i="1" spc="-10" dirty="0">
                <a:cs typeface="Calibri"/>
              </a:rPr>
              <a:t>h</a:t>
            </a:r>
            <a:r>
              <a:rPr lang="en-US" sz="1200" b="1" i="1" dirty="0">
                <a:cs typeface="Calibri"/>
              </a:rPr>
              <a:t>is i</a:t>
            </a:r>
            <a:r>
              <a:rPr lang="en-US" sz="1200" b="1" i="1" spc="-10" dirty="0">
                <a:cs typeface="Calibri"/>
              </a:rPr>
              <a:t>n</a:t>
            </a:r>
            <a:r>
              <a:rPr lang="en-US" sz="1200" b="1" i="1" dirty="0">
                <a:cs typeface="Calibri"/>
              </a:rPr>
              <a:t>di</a:t>
            </a:r>
            <a:r>
              <a:rPr lang="en-US" sz="1200" b="1" i="1" spc="-15" dirty="0">
                <a:cs typeface="Calibri"/>
              </a:rPr>
              <a:t>v</a:t>
            </a:r>
            <a:r>
              <a:rPr lang="en-US" sz="1200" b="1" i="1" dirty="0">
                <a:cs typeface="Calibri"/>
              </a:rPr>
              <a:t>i</a:t>
            </a:r>
            <a:r>
              <a:rPr lang="en-US" sz="1200" b="1" i="1" spc="-10" dirty="0">
                <a:cs typeface="Calibri"/>
              </a:rPr>
              <a:t>du</a:t>
            </a:r>
            <a:r>
              <a:rPr lang="en-US" sz="1200" b="1" i="1" dirty="0">
                <a:cs typeface="Calibri"/>
              </a:rPr>
              <a:t>a</a:t>
            </a:r>
            <a:r>
              <a:rPr lang="en-US" sz="1200" b="1" i="1" spc="-10" dirty="0">
                <a:cs typeface="Calibri"/>
              </a:rPr>
              <a:t>l</a:t>
            </a:r>
            <a:r>
              <a:rPr lang="en-US" sz="1200" b="1" i="1" dirty="0">
                <a:cs typeface="Calibri"/>
              </a:rPr>
              <a:t>(s) </a:t>
            </a:r>
            <a:r>
              <a:rPr lang="en-US" sz="1200" b="1" i="1" spc="-10" dirty="0">
                <a:cs typeface="Calibri"/>
              </a:rPr>
              <a:t>co</a:t>
            </a:r>
            <a:r>
              <a:rPr lang="en-US" sz="1200" b="1" i="1" spc="5" dirty="0">
                <a:cs typeface="Calibri"/>
              </a:rPr>
              <a:t>u</a:t>
            </a:r>
            <a:r>
              <a:rPr lang="en-US" sz="1200" b="1" i="1" spc="-10" dirty="0">
                <a:cs typeface="Calibri"/>
              </a:rPr>
              <a:t>l</a:t>
            </a:r>
            <a:r>
              <a:rPr lang="en-US" sz="1200" b="1" i="1" dirty="0">
                <a:cs typeface="Calibri"/>
              </a:rPr>
              <a:t>d</a:t>
            </a:r>
            <a:r>
              <a:rPr lang="en-US" sz="1200" b="1" i="1" spc="5" dirty="0">
                <a:cs typeface="Calibri"/>
              </a:rPr>
              <a:t> </a:t>
            </a:r>
            <a:r>
              <a:rPr lang="en-US" sz="1200" b="1" i="1" dirty="0">
                <a:cs typeface="Calibri"/>
              </a:rPr>
              <a:t>se</a:t>
            </a:r>
            <a:r>
              <a:rPr lang="en-US" sz="1200" b="1" i="1" spc="-10" dirty="0">
                <a:cs typeface="Calibri"/>
              </a:rPr>
              <a:t>r</a:t>
            </a:r>
            <a:r>
              <a:rPr lang="en-US" sz="1200" b="1" i="1" dirty="0">
                <a:cs typeface="Calibri"/>
              </a:rPr>
              <a:t>ve</a:t>
            </a:r>
            <a:r>
              <a:rPr lang="en-US" sz="1200" b="1" i="1" spc="-5" dirty="0">
                <a:cs typeface="Calibri"/>
              </a:rPr>
              <a:t> </a:t>
            </a:r>
            <a:r>
              <a:rPr lang="en-US" sz="1200" b="1" i="1" spc="5" dirty="0">
                <a:cs typeface="Calibri"/>
              </a:rPr>
              <a:t>a</a:t>
            </a:r>
            <a:r>
              <a:rPr lang="en-US" sz="1200" b="1" i="1" dirty="0">
                <a:cs typeface="Calibri"/>
              </a:rPr>
              <a:t>s</a:t>
            </a:r>
            <a:r>
              <a:rPr lang="en-US" sz="1200" b="1" i="1" spc="-15" dirty="0">
                <a:cs typeface="Calibri"/>
              </a:rPr>
              <a:t> </a:t>
            </a:r>
            <a:r>
              <a:rPr lang="en-US" sz="1200" b="1" i="1" dirty="0">
                <a:cs typeface="Calibri"/>
              </a:rPr>
              <a:t>t</a:t>
            </a:r>
            <a:r>
              <a:rPr lang="en-US" sz="1200" b="1" i="1" spc="5" dirty="0">
                <a:cs typeface="Calibri"/>
              </a:rPr>
              <a:t>h</a:t>
            </a:r>
            <a:r>
              <a:rPr lang="en-US" sz="1200" b="1" i="1" dirty="0">
                <a:cs typeface="Calibri"/>
              </a:rPr>
              <a:t>e</a:t>
            </a:r>
            <a:r>
              <a:rPr lang="en-US" sz="1200" b="1" i="1" spc="-10" dirty="0">
                <a:cs typeface="Calibri"/>
              </a:rPr>
              <a:t> </a:t>
            </a:r>
            <a:r>
              <a:rPr lang="en-US" sz="1200" b="1" i="1" dirty="0">
                <a:cs typeface="Calibri"/>
              </a:rPr>
              <a:t>PE</a:t>
            </a:r>
            <a:r>
              <a:rPr lang="en-US" sz="1200" b="1" i="1" spc="-10" dirty="0">
                <a:cs typeface="Calibri"/>
              </a:rPr>
              <a:t>C</a:t>
            </a:r>
            <a:r>
              <a:rPr lang="en-US" sz="1200" b="1" i="1" dirty="0">
                <a:cs typeface="Calibri"/>
              </a:rPr>
              <a:t>C</a:t>
            </a:r>
            <a:r>
              <a:rPr lang="en-US" sz="1200" b="1" i="1" spc="5" dirty="0">
                <a:cs typeface="Calibri"/>
              </a:rPr>
              <a:t> </a:t>
            </a:r>
            <a:r>
              <a:rPr lang="en-US" sz="1200" b="1" i="1" spc="-15" dirty="0">
                <a:cs typeface="Calibri"/>
              </a:rPr>
              <a:t>f</a:t>
            </a:r>
            <a:r>
              <a:rPr lang="en-US" sz="1200" b="1" i="1" spc="5" dirty="0">
                <a:cs typeface="Calibri"/>
              </a:rPr>
              <a:t>o</a:t>
            </a:r>
            <a:r>
              <a:rPr lang="en-US" sz="1200" b="1" i="1" dirty="0">
                <a:cs typeface="Calibri"/>
              </a:rPr>
              <a:t>r</a:t>
            </a:r>
            <a:r>
              <a:rPr lang="en-US" sz="1200" b="1" i="1" spc="-5" dirty="0">
                <a:cs typeface="Calibri"/>
              </a:rPr>
              <a:t> o</a:t>
            </a:r>
            <a:r>
              <a:rPr lang="en-US" sz="1200" b="1" i="1" spc="5" dirty="0">
                <a:cs typeface="Calibri"/>
              </a:rPr>
              <a:t>n</a:t>
            </a:r>
            <a:r>
              <a:rPr lang="en-US" sz="1200" b="1" i="1" dirty="0">
                <a:cs typeface="Calibri"/>
              </a:rPr>
              <a:t>e</a:t>
            </a:r>
            <a:r>
              <a:rPr lang="en-US" sz="1200" b="1" i="1" spc="-10" dirty="0">
                <a:cs typeface="Calibri"/>
              </a:rPr>
              <a:t> </a:t>
            </a:r>
            <a:r>
              <a:rPr lang="en-US" sz="1200" b="1" i="1" spc="5" dirty="0">
                <a:cs typeface="Calibri"/>
              </a:rPr>
              <a:t>o</a:t>
            </a:r>
            <a:r>
              <a:rPr lang="en-US" sz="1200" b="1" i="1" dirty="0">
                <a:cs typeface="Calibri"/>
              </a:rPr>
              <a:t>r</a:t>
            </a:r>
            <a:r>
              <a:rPr lang="en-US" sz="1200" b="1" i="1" spc="-5" dirty="0">
                <a:cs typeface="Calibri"/>
              </a:rPr>
              <a:t> </a:t>
            </a:r>
            <a:r>
              <a:rPr lang="en-US" sz="1200" b="1" i="1" spc="-10" dirty="0">
                <a:cs typeface="Calibri"/>
              </a:rPr>
              <a:t>m</a:t>
            </a:r>
            <a:r>
              <a:rPr lang="en-US" sz="1200" b="1" i="1" spc="5" dirty="0">
                <a:cs typeface="Calibri"/>
              </a:rPr>
              <a:t>o</a:t>
            </a:r>
            <a:r>
              <a:rPr lang="en-US" sz="1200" b="1" i="1" spc="-5" dirty="0">
                <a:cs typeface="Calibri"/>
              </a:rPr>
              <a:t>r</a:t>
            </a:r>
            <a:r>
              <a:rPr lang="en-US" sz="1200" b="1" i="1" dirty="0">
                <a:cs typeface="Calibri"/>
              </a:rPr>
              <a:t>e</a:t>
            </a:r>
            <a:r>
              <a:rPr lang="en-US" sz="1200" b="1" i="1" spc="-10" dirty="0">
                <a:cs typeface="Calibri"/>
              </a:rPr>
              <a:t> </a:t>
            </a:r>
            <a:r>
              <a:rPr lang="en-US" sz="1200" b="1" i="1" dirty="0">
                <a:cs typeface="Calibri"/>
              </a:rPr>
              <a:t>E</a:t>
            </a:r>
            <a:r>
              <a:rPr lang="en-US" sz="1200" b="1" i="1" spc="-5" dirty="0">
                <a:cs typeface="Calibri"/>
              </a:rPr>
              <a:t>M</a:t>
            </a:r>
            <a:r>
              <a:rPr lang="en-US" sz="1200" b="1" i="1" dirty="0">
                <a:cs typeface="Calibri"/>
              </a:rPr>
              <a:t>S</a:t>
            </a:r>
            <a:r>
              <a:rPr lang="en-US" sz="1200" b="1" i="1" spc="5" dirty="0">
                <a:cs typeface="Calibri"/>
              </a:rPr>
              <a:t> </a:t>
            </a:r>
            <a:r>
              <a:rPr lang="en-US" sz="1200" b="1" i="1" spc="-10" dirty="0">
                <a:cs typeface="Calibri"/>
              </a:rPr>
              <a:t>a</a:t>
            </a:r>
            <a:r>
              <a:rPr lang="en-US" sz="1200" b="1" i="1" dirty="0">
                <a:cs typeface="Calibri"/>
              </a:rPr>
              <a:t>g</a:t>
            </a:r>
            <a:r>
              <a:rPr lang="en-US" sz="1200" b="1" i="1" spc="-15" dirty="0">
                <a:cs typeface="Calibri"/>
              </a:rPr>
              <a:t>e</a:t>
            </a:r>
            <a:r>
              <a:rPr lang="en-US" sz="1200" b="1" i="1" spc="5" dirty="0">
                <a:cs typeface="Calibri"/>
              </a:rPr>
              <a:t>n</a:t>
            </a:r>
            <a:r>
              <a:rPr lang="en-US" sz="1200" b="1" i="1" dirty="0">
                <a:cs typeface="Calibri"/>
              </a:rPr>
              <a:t>cie</a:t>
            </a:r>
            <a:r>
              <a:rPr lang="en-US" sz="1200" b="1" i="1" spc="-20" dirty="0">
                <a:cs typeface="Calibri"/>
              </a:rPr>
              <a:t>s</a:t>
            </a:r>
            <a:r>
              <a:rPr lang="en-US" sz="1200" b="1" i="1" dirty="0">
                <a:cs typeface="Calibri"/>
              </a:rPr>
              <a:t>.</a:t>
            </a:r>
            <a:endParaRPr lang="en-US" sz="1200" dirty="0">
              <a:cs typeface="Calibri"/>
            </a:endParaRPr>
          </a:p>
          <a:p>
            <a:endParaRPr lang="en-US" sz="1050" dirty="0"/>
          </a:p>
        </p:txBody>
      </p:sp>
      <p:sp>
        <p:nvSpPr>
          <p:cNvPr id="34" name="Rectangle 33">
            <a:extLst>
              <a:ext uri="{FF2B5EF4-FFF2-40B4-BE49-F238E27FC236}">
                <a16:creationId xmlns:a16="http://schemas.microsoft.com/office/drawing/2014/main" id="{40313A2B-D7B2-40A0-B522-3E867BBD0CCB}"/>
              </a:ext>
            </a:extLst>
          </p:cNvPr>
          <p:cNvSpPr/>
          <p:nvPr/>
        </p:nvSpPr>
        <p:spPr>
          <a:xfrm>
            <a:off x="3899224" y="7037884"/>
            <a:ext cx="3542262" cy="2410916"/>
          </a:xfrm>
          <a:prstGeom prst="rect">
            <a:avLst/>
          </a:prstGeom>
        </p:spPr>
        <p:txBody>
          <a:bodyPr wrap="square">
            <a:spAutoFit/>
          </a:bodyPr>
          <a:lstStyle/>
          <a:p>
            <a:pPr marL="171450" indent="-171450">
              <a:spcBef>
                <a:spcPts val="100"/>
              </a:spcBef>
              <a:buClr>
                <a:schemeClr val="tx1"/>
              </a:buClr>
              <a:buSzPct val="110000"/>
              <a:buFont typeface="Arial" panose="020B0604020202020204" pitchFamily="34" charset="0"/>
              <a:buChar char="•"/>
            </a:pPr>
            <a:r>
              <a:rPr lang="en-US" sz="1100" b="1" kern="1400" dirty="0"/>
              <a:t>Pediatric Readiness in EMS Systems </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7">
                  <a:extLst>
                    <a:ext uri="{A12FA001-AC4F-418D-AE19-62706E023703}">
                      <ahyp:hlinkClr xmlns:ahyp="http://schemas.microsoft.com/office/drawing/2018/hyperlinkcolor" val="tx"/>
                    </a:ext>
                  </a:extLst>
                </a:hlinkClick>
              </a:rPr>
              <a:t>Joint Policy Statement</a:t>
            </a:r>
            <a:endParaRPr lang="en-US" sz="1100" b="1" spc="-10" dirty="0">
              <a:solidFill>
                <a:schemeClr val="accent6"/>
              </a:solidFill>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8">
                  <a:extLst>
                    <a:ext uri="{A12FA001-AC4F-418D-AE19-62706E023703}">
                      <ahyp:hlinkClr xmlns:ahyp="http://schemas.microsoft.com/office/drawing/2018/hyperlinkcolor" val="tx"/>
                    </a:ext>
                  </a:extLst>
                </a:hlinkClick>
              </a:rPr>
              <a:t>Technical</a:t>
            </a:r>
            <a:r>
              <a:rPr lang="en-US" sz="1100" b="1" u="sng" kern="1400" dirty="0">
                <a:solidFill>
                  <a:srgbClr val="085296"/>
                </a:solidFill>
                <a:hlinkClick r:id="rId8"/>
              </a:rPr>
              <a:t> </a:t>
            </a:r>
            <a:r>
              <a:rPr lang="en-US" sz="1100" b="1" spc="-10" dirty="0">
                <a:solidFill>
                  <a:schemeClr val="accent6"/>
                </a:solidFill>
                <a:cs typeface="Calibri"/>
                <a:hlinkClick r:id="rId8">
                  <a:extLst>
                    <a:ext uri="{A12FA001-AC4F-418D-AE19-62706E023703}">
                      <ahyp:hlinkClr xmlns:ahyp="http://schemas.microsoft.com/office/drawing/2018/hyperlinkcolor" val="tx"/>
                    </a:ext>
                  </a:extLst>
                </a:hlinkClick>
              </a:rPr>
              <a:t>Report</a:t>
            </a:r>
            <a:endParaRPr lang="en-US" sz="1100" b="1" spc="-10" dirty="0">
              <a:solidFill>
                <a:schemeClr val="accent6"/>
              </a:solidFill>
              <a:cs typeface="Calibri"/>
            </a:endParaRPr>
          </a:p>
          <a:p>
            <a:pPr marL="171450" indent="-171450">
              <a:spcBef>
                <a:spcPts val="100"/>
              </a:spcBef>
              <a:buClr>
                <a:schemeClr val="tx1"/>
              </a:buClr>
              <a:buSzPct val="110000"/>
              <a:buFont typeface="Arial" panose="020B0604020202020204" pitchFamily="34" charset="0"/>
              <a:buChar char="•"/>
            </a:pPr>
            <a:r>
              <a:rPr lang="en-US" sz="1050" b="1" kern="1400" dirty="0"/>
              <a:t>Prehospital Pediatric Readiness</a:t>
            </a:r>
            <a:endParaRPr lang="en-US" sz="1050" b="1" kern="1400" dirty="0">
              <a:hlinkClick r:id="rId9">
                <a:extLst>
                  <a:ext uri="{A12FA001-AC4F-418D-AE19-62706E023703}">
                    <ahyp:hlinkClr xmlns:ahyp="http://schemas.microsoft.com/office/drawing/2018/hyperlinkcolor" val="tx"/>
                  </a:ext>
                </a:extLst>
              </a:hlinkClick>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9">
                  <a:extLst>
                    <a:ext uri="{A12FA001-AC4F-418D-AE19-62706E023703}">
                      <ahyp:hlinkClr xmlns:ahyp="http://schemas.microsoft.com/office/drawing/2018/hyperlinkcolor" val="tx"/>
                    </a:ext>
                  </a:extLst>
                </a:hlinkClick>
              </a:rPr>
              <a:t>Toolkit</a:t>
            </a:r>
            <a:endParaRPr lang="en-US" sz="1100" b="1" spc="-10" dirty="0">
              <a:solidFill>
                <a:schemeClr val="accent6"/>
              </a:solidFill>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0">
                  <a:extLst>
                    <a:ext uri="{A12FA001-AC4F-418D-AE19-62706E023703}">
                      <ahyp:hlinkClr xmlns:ahyp="http://schemas.microsoft.com/office/drawing/2018/hyperlinkcolor" val="tx"/>
                    </a:ext>
                  </a:extLst>
                </a:hlinkClick>
              </a:rPr>
              <a:t>Checklist</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1">
                  <a:extLst>
                    <a:ext uri="{A12FA001-AC4F-418D-AE19-62706E023703}">
                      <ahyp:hlinkClr xmlns:ahyp="http://schemas.microsoft.com/office/drawing/2018/hyperlinkcolor" val="tx"/>
                    </a:ext>
                  </a:extLst>
                </a:hlinkClick>
              </a:rPr>
              <a:t>Quality Improvement</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2">
                  <a:extLst>
                    <a:ext uri="{A12FA001-AC4F-418D-AE19-62706E023703}">
                      <ahyp:hlinkClr xmlns:ahyp="http://schemas.microsoft.com/office/drawing/2018/hyperlinkcolor" val="tx"/>
                    </a:ext>
                  </a:extLst>
                </a:hlinkClick>
              </a:rPr>
              <a:t>Additional PECC Resources</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Pediatric</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Emergency</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Care</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Coordinator</a:t>
            </a:r>
            <a:r>
              <a:rPr lang="en-US" sz="1100" kern="1400" dirty="0"/>
              <a:t> </a:t>
            </a:r>
            <a:r>
              <a:rPr lang="en-US" sz="1000" kern="1400" dirty="0"/>
              <a:t>(</a:t>
            </a:r>
            <a:r>
              <a:rPr lang="en-US" sz="1000" i="1" kern="1400" dirty="0"/>
              <a:t>video</a:t>
            </a:r>
            <a:r>
              <a:rPr lang="en-US" sz="1000" kern="1400" dirty="0"/>
              <a:t>)</a:t>
            </a:r>
            <a:endParaRPr lang="en-US" sz="1100" b="1" spc="-10" dirty="0">
              <a:solidFill>
                <a:schemeClr val="accent6"/>
              </a:solidFill>
              <a:cs typeface="Calibri"/>
            </a:endParaRPr>
          </a:p>
          <a:p>
            <a:pPr marL="171450" indent="-171450">
              <a:spcBef>
                <a:spcPts val="400"/>
              </a:spcBef>
              <a:buClr>
                <a:schemeClr val="tx1"/>
              </a:buClr>
              <a:buSzPct val="110000"/>
              <a:buFont typeface="Arial" panose="020B0604020202020204" pitchFamily="34" charset="0"/>
              <a:buChar char="•"/>
            </a:pPr>
            <a:r>
              <a:rPr lang="en-US" sz="1100" b="1" spc="-10" dirty="0">
                <a:solidFill>
                  <a:schemeClr val="accent6"/>
                </a:solidFill>
                <a:cs typeface="Calibri"/>
              </a:rPr>
              <a:t>Your [state] EMS for Children Program Manager: </a:t>
            </a:r>
            <a:r>
              <a:rPr lang="en-US" sz="1100" i="1" spc="-10" dirty="0">
                <a:cs typeface="Calibri"/>
              </a:rPr>
              <a:t>[insert name, phone, email]</a:t>
            </a:r>
          </a:p>
          <a:p>
            <a:pPr marL="171450" indent="-171450">
              <a:spcBef>
                <a:spcPts val="400"/>
              </a:spcBef>
              <a:buClr>
                <a:schemeClr val="tx1"/>
              </a:buClr>
              <a:buSzPct val="110000"/>
              <a:buFont typeface="Arial" panose="020B0604020202020204" pitchFamily="34" charset="0"/>
              <a:buChar char="•"/>
            </a:pPr>
            <a:endParaRPr lang="en-US" sz="1100" spc="-10" dirty="0">
              <a:latin typeface="Calibri"/>
              <a:cs typeface="Calibri"/>
            </a:endParaRPr>
          </a:p>
        </p:txBody>
      </p:sp>
      <p:sp>
        <p:nvSpPr>
          <p:cNvPr id="35" name="object 2">
            <a:extLst>
              <a:ext uri="{FF2B5EF4-FFF2-40B4-BE49-F238E27FC236}">
                <a16:creationId xmlns:a16="http://schemas.microsoft.com/office/drawing/2014/main" id="{624D7BE3-A658-40FD-9BC1-8E1FB3FE919D}"/>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36" name="object 12">
            <a:extLst>
              <a:ext uri="{FF2B5EF4-FFF2-40B4-BE49-F238E27FC236}">
                <a16:creationId xmlns:a16="http://schemas.microsoft.com/office/drawing/2014/main" id="{F0F4E774-1764-4554-8AB2-2BF61235F1F2}"/>
              </a:ext>
            </a:extLst>
          </p:cNvPr>
          <p:cNvSpPr txBox="1"/>
          <p:nvPr/>
        </p:nvSpPr>
        <p:spPr>
          <a:xfrm>
            <a:off x="501518" y="88613"/>
            <a:ext cx="5446188" cy="743793"/>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a:t>
            </a:r>
            <a:r>
              <a:rPr sz="2600" spc="-10" dirty="0">
                <a:solidFill>
                  <a:srgbClr val="FFFFFF"/>
                </a:solidFill>
                <a:latin typeface="Times New Roman"/>
                <a:cs typeface="Times New Roman"/>
              </a:rPr>
              <a:t>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42" name="object 13">
            <a:extLst>
              <a:ext uri="{FF2B5EF4-FFF2-40B4-BE49-F238E27FC236}">
                <a16:creationId xmlns:a16="http://schemas.microsoft.com/office/drawing/2014/main" id="{379B122E-B104-4F88-91D2-37F654A82C24}"/>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0">
            <a:extLst>
              <a:ext uri="{FF2B5EF4-FFF2-40B4-BE49-F238E27FC236}">
                <a16:creationId xmlns:a16="http://schemas.microsoft.com/office/drawing/2014/main" id="{4241BDB4-7BAF-426D-B86E-CA81439B8917}"/>
              </a:ext>
            </a:extLst>
          </p:cNvPr>
          <p:cNvSpPr>
            <a:spLocks/>
          </p:cNvSpPr>
          <p:nvPr/>
        </p:nvSpPr>
        <p:spPr bwMode="auto">
          <a:xfrm>
            <a:off x="1706655" y="2018648"/>
            <a:ext cx="888762" cy="1407908"/>
          </a:xfrm>
          <a:custGeom>
            <a:avLst/>
            <a:gdLst>
              <a:gd name="T0" fmla="*/ 26 w 500"/>
              <a:gd name="T1" fmla="*/ 0 h 792"/>
              <a:gd name="T2" fmla="*/ 12 w 500"/>
              <a:gd name="T3" fmla="*/ 62 h 792"/>
              <a:gd name="T4" fmla="*/ 4 w 500"/>
              <a:gd name="T5" fmla="*/ 86 h 792"/>
              <a:gd name="T6" fmla="*/ 0 w 500"/>
              <a:gd name="T7" fmla="*/ 118 h 792"/>
              <a:gd name="T8" fmla="*/ 2 w 500"/>
              <a:gd name="T9" fmla="*/ 146 h 792"/>
              <a:gd name="T10" fmla="*/ 0 w 500"/>
              <a:gd name="T11" fmla="*/ 194 h 792"/>
              <a:gd name="T12" fmla="*/ 4 w 500"/>
              <a:gd name="T13" fmla="*/ 238 h 792"/>
              <a:gd name="T14" fmla="*/ 8 w 500"/>
              <a:gd name="T15" fmla="*/ 252 h 792"/>
              <a:gd name="T16" fmla="*/ 28 w 500"/>
              <a:gd name="T17" fmla="*/ 296 h 792"/>
              <a:gd name="T18" fmla="*/ 36 w 500"/>
              <a:gd name="T19" fmla="*/ 302 h 792"/>
              <a:gd name="T20" fmla="*/ 52 w 500"/>
              <a:gd name="T21" fmla="*/ 324 h 792"/>
              <a:gd name="T22" fmla="*/ 56 w 500"/>
              <a:gd name="T23" fmla="*/ 334 h 792"/>
              <a:gd name="T24" fmla="*/ 56 w 500"/>
              <a:gd name="T25" fmla="*/ 338 h 792"/>
              <a:gd name="T26" fmla="*/ 42 w 500"/>
              <a:gd name="T27" fmla="*/ 344 h 792"/>
              <a:gd name="T28" fmla="*/ 36 w 500"/>
              <a:gd name="T29" fmla="*/ 350 h 792"/>
              <a:gd name="T30" fmla="*/ 28 w 500"/>
              <a:gd name="T31" fmla="*/ 364 h 792"/>
              <a:gd name="T32" fmla="*/ 32 w 500"/>
              <a:gd name="T33" fmla="*/ 370 h 792"/>
              <a:gd name="T34" fmla="*/ 38 w 500"/>
              <a:gd name="T35" fmla="*/ 376 h 792"/>
              <a:gd name="T36" fmla="*/ 50 w 500"/>
              <a:gd name="T37" fmla="*/ 394 h 792"/>
              <a:gd name="T38" fmla="*/ 56 w 500"/>
              <a:gd name="T39" fmla="*/ 398 h 792"/>
              <a:gd name="T40" fmla="*/ 64 w 500"/>
              <a:gd name="T41" fmla="*/ 406 h 792"/>
              <a:gd name="T42" fmla="*/ 64 w 500"/>
              <a:gd name="T43" fmla="*/ 410 h 792"/>
              <a:gd name="T44" fmla="*/ 52 w 500"/>
              <a:gd name="T45" fmla="*/ 430 h 792"/>
              <a:gd name="T46" fmla="*/ 44 w 500"/>
              <a:gd name="T47" fmla="*/ 438 h 792"/>
              <a:gd name="T48" fmla="*/ 110 w 500"/>
              <a:gd name="T49" fmla="*/ 580 h 792"/>
              <a:gd name="T50" fmla="*/ 126 w 500"/>
              <a:gd name="T51" fmla="*/ 580 h 792"/>
              <a:gd name="T52" fmla="*/ 142 w 500"/>
              <a:gd name="T53" fmla="*/ 586 h 792"/>
              <a:gd name="T54" fmla="*/ 148 w 500"/>
              <a:gd name="T55" fmla="*/ 592 h 792"/>
              <a:gd name="T56" fmla="*/ 164 w 500"/>
              <a:gd name="T57" fmla="*/ 612 h 792"/>
              <a:gd name="T58" fmla="*/ 182 w 500"/>
              <a:gd name="T59" fmla="*/ 628 h 792"/>
              <a:gd name="T60" fmla="*/ 188 w 500"/>
              <a:gd name="T61" fmla="*/ 630 h 792"/>
              <a:gd name="T62" fmla="*/ 202 w 500"/>
              <a:gd name="T63" fmla="*/ 632 h 792"/>
              <a:gd name="T64" fmla="*/ 214 w 500"/>
              <a:gd name="T65" fmla="*/ 636 h 792"/>
              <a:gd name="T66" fmla="*/ 246 w 500"/>
              <a:gd name="T67" fmla="*/ 656 h 792"/>
              <a:gd name="T68" fmla="*/ 254 w 500"/>
              <a:gd name="T69" fmla="*/ 660 h 792"/>
              <a:gd name="T70" fmla="*/ 272 w 500"/>
              <a:gd name="T71" fmla="*/ 670 h 792"/>
              <a:gd name="T72" fmla="*/ 282 w 500"/>
              <a:gd name="T73" fmla="*/ 678 h 792"/>
              <a:gd name="T74" fmla="*/ 294 w 500"/>
              <a:gd name="T75" fmla="*/ 706 h 792"/>
              <a:gd name="T76" fmla="*/ 300 w 500"/>
              <a:gd name="T77" fmla="*/ 734 h 792"/>
              <a:gd name="T78" fmla="*/ 462 w 500"/>
              <a:gd name="T79" fmla="*/ 792 h 792"/>
              <a:gd name="T80" fmla="*/ 458 w 500"/>
              <a:gd name="T81" fmla="*/ 782 h 792"/>
              <a:gd name="T82" fmla="*/ 454 w 500"/>
              <a:gd name="T83" fmla="*/ 760 h 792"/>
              <a:gd name="T84" fmla="*/ 456 w 500"/>
              <a:gd name="T85" fmla="*/ 742 h 792"/>
              <a:gd name="T86" fmla="*/ 464 w 500"/>
              <a:gd name="T87" fmla="*/ 724 h 792"/>
              <a:gd name="T88" fmla="*/ 474 w 500"/>
              <a:gd name="T89" fmla="*/ 704 h 792"/>
              <a:gd name="T90" fmla="*/ 486 w 500"/>
              <a:gd name="T91" fmla="*/ 692 h 792"/>
              <a:gd name="T92" fmla="*/ 496 w 500"/>
              <a:gd name="T93" fmla="*/ 684 h 792"/>
              <a:gd name="T94" fmla="*/ 500 w 500"/>
              <a:gd name="T95" fmla="*/ 682 h 792"/>
              <a:gd name="T96" fmla="*/ 496 w 500"/>
              <a:gd name="T97" fmla="*/ 672 h 792"/>
              <a:gd name="T98" fmla="*/ 490 w 500"/>
              <a:gd name="T99" fmla="*/ 668 h 792"/>
              <a:gd name="T100" fmla="*/ 478 w 500"/>
              <a:gd name="T101" fmla="*/ 662 h 792"/>
              <a:gd name="T102" fmla="*/ 478 w 500"/>
              <a:gd name="T103" fmla="*/ 660 h 792"/>
              <a:gd name="T104" fmla="*/ 186 w 500"/>
              <a:gd name="T105" fmla="*/ 280 h 792"/>
              <a:gd name="T106" fmla="*/ 26 w 500"/>
              <a:gd name="T107" fmla="*/ 0 h 7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0"/>
              <a:gd name="T163" fmla="*/ 0 h 792"/>
              <a:gd name="T164" fmla="*/ 500 w 500"/>
              <a:gd name="T165" fmla="*/ 792 h 7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0" h="792">
                <a:moveTo>
                  <a:pt x="26" y="0"/>
                </a:moveTo>
                <a:lnTo>
                  <a:pt x="26" y="0"/>
                </a:lnTo>
                <a:lnTo>
                  <a:pt x="18" y="34"/>
                </a:lnTo>
                <a:lnTo>
                  <a:pt x="12" y="62"/>
                </a:lnTo>
                <a:lnTo>
                  <a:pt x="4" y="86"/>
                </a:lnTo>
                <a:lnTo>
                  <a:pt x="0" y="104"/>
                </a:lnTo>
                <a:lnTo>
                  <a:pt x="0" y="118"/>
                </a:lnTo>
                <a:lnTo>
                  <a:pt x="2" y="130"/>
                </a:lnTo>
                <a:lnTo>
                  <a:pt x="2" y="146"/>
                </a:lnTo>
                <a:lnTo>
                  <a:pt x="0" y="194"/>
                </a:lnTo>
                <a:lnTo>
                  <a:pt x="2" y="224"/>
                </a:lnTo>
                <a:lnTo>
                  <a:pt x="4" y="238"/>
                </a:lnTo>
                <a:lnTo>
                  <a:pt x="8" y="252"/>
                </a:lnTo>
                <a:lnTo>
                  <a:pt x="24" y="286"/>
                </a:lnTo>
                <a:lnTo>
                  <a:pt x="28" y="296"/>
                </a:lnTo>
                <a:lnTo>
                  <a:pt x="36" y="302"/>
                </a:lnTo>
                <a:lnTo>
                  <a:pt x="46" y="314"/>
                </a:lnTo>
                <a:lnTo>
                  <a:pt x="52" y="324"/>
                </a:lnTo>
                <a:lnTo>
                  <a:pt x="56" y="334"/>
                </a:lnTo>
                <a:lnTo>
                  <a:pt x="56" y="338"/>
                </a:lnTo>
                <a:lnTo>
                  <a:pt x="52" y="340"/>
                </a:lnTo>
                <a:lnTo>
                  <a:pt x="42" y="344"/>
                </a:lnTo>
                <a:lnTo>
                  <a:pt x="36" y="350"/>
                </a:lnTo>
                <a:lnTo>
                  <a:pt x="30" y="356"/>
                </a:lnTo>
                <a:lnTo>
                  <a:pt x="28" y="364"/>
                </a:lnTo>
                <a:lnTo>
                  <a:pt x="28" y="368"/>
                </a:lnTo>
                <a:lnTo>
                  <a:pt x="32" y="370"/>
                </a:lnTo>
                <a:lnTo>
                  <a:pt x="38" y="376"/>
                </a:lnTo>
                <a:lnTo>
                  <a:pt x="42" y="382"/>
                </a:lnTo>
                <a:lnTo>
                  <a:pt x="50" y="394"/>
                </a:lnTo>
                <a:lnTo>
                  <a:pt x="56" y="398"/>
                </a:lnTo>
                <a:lnTo>
                  <a:pt x="62" y="402"/>
                </a:lnTo>
                <a:lnTo>
                  <a:pt x="64" y="406"/>
                </a:lnTo>
                <a:lnTo>
                  <a:pt x="64" y="410"/>
                </a:lnTo>
                <a:lnTo>
                  <a:pt x="60" y="420"/>
                </a:lnTo>
                <a:lnTo>
                  <a:pt x="52" y="430"/>
                </a:lnTo>
                <a:lnTo>
                  <a:pt x="44" y="438"/>
                </a:lnTo>
                <a:lnTo>
                  <a:pt x="110" y="580"/>
                </a:lnTo>
                <a:lnTo>
                  <a:pt x="116" y="580"/>
                </a:lnTo>
                <a:lnTo>
                  <a:pt x="126" y="580"/>
                </a:lnTo>
                <a:lnTo>
                  <a:pt x="138" y="582"/>
                </a:lnTo>
                <a:lnTo>
                  <a:pt x="142" y="586"/>
                </a:lnTo>
                <a:lnTo>
                  <a:pt x="148" y="592"/>
                </a:lnTo>
                <a:lnTo>
                  <a:pt x="154" y="602"/>
                </a:lnTo>
                <a:lnTo>
                  <a:pt x="164" y="612"/>
                </a:lnTo>
                <a:lnTo>
                  <a:pt x="172" y="622"/>
                </a:lnTo>
                <a:lnTo>
                  <a:pt x="182" y="628"/>
                </a:lnTo>
                <a:lnTo>
                  <a:pt x="188" y="630"/>
                </a:lnTo>
                <a:lnTo>
                  <a:pt x="196" y="632"/>
                </a:lnTo>
                <a:lnTo>
                  <a:pt x="202" y="632"/>
                </a:lnTo>
                <a:lnTo>
                  <a:pt x="214" y="636"/>
                </a:lnTo>
                <a:lnTo>
                  <a:pt x="234" y="646"/>
                </a:lnTo>
                <a:lnTo>
                  <a:pt x="246" y="656"/>
                </a:lnTo>
                <a:lnTo>
                  <a:pt x="254" y="660"/>
                </a:lnTo>
                <a:lnTo>
                  <a:pt x="262" y="664"/>
                </a:lnTo>
                <a:lnTo>
                  <a:pt x="272" y="670"/>
                </a:lnTo>
                <a:lnTo>
                  <a:pt x="282" y="678"/>
                </a:lnTo>
                <a:lnTo>
                  <a:pt x="290" y="692"/>
                </a:lnTo>
                <a:lnTo>
                  <a:pt x="294" y="706"/>
                </a:lnTo>
                <a:lnTo>
                  <a:pt x="300" y="734"/>
                </a:lnTo>
                <a:lnTo>
                  <a:pt x="312" y="790"/>
                </a:lnTo>
                <a:lnTo>
                  <a:pt x="462" y="792"/>
                </a:lnTo>
                <a:lnTo>
                  <a:pt x="458" y="782"/>
                </a:lnTo>
                <a:lnTo>
                  <a:pt x="456" y="772"/>
                </a:lnTo>
                <a:lnTo>
                  <a:pt x="454" y="760"/>
                </a:lnTo>
                <a:lnTo>
                  <a:pt x="456" y="742"/>
                </a:lnTo>
                <a:lnTo>
                  <a:pt x="460" y="734"/>
                </a:lnTo>
                <a:lnTo>
                  <a:pt x="464" y="724"/>
                </a:lnTo>
                <a:lnTo>
                  <a:pt x="474" y="704"/>
                </a:lnTo>
                <a:lnTo>
                  <a:pt x="480" y="698"/>
                </a:lnTo>
                <a:lnTo>
                  <a:pt x="486" y="692"/>
                </a:lnTo>
                <a:lnTo>
                  <a:pt x="496" y="684"/>
                </a:lnTo>
                <a:lnTo>
                  <a:pt x="500" y="682"/>
                </a:lnTo>
                <a:lnTo>
                  <a:pt x="498" y="676"/>
                </a:lnTo>
                <a:lnTo>
                  <a:pt x="496" y="672"/>
                </a:lnTo>
                <a:lnTo>
                  <a:pt x="490" y="668"/>
                </a:lnTo>
                <a:lnTo>
                  <a:pt x="482" y="664"/>
                </a:lnTo>
                <a:lnTo>
                  <a:pt x="478" y="662"/>
                </a:lnTo>
                <a:lnTo>
                  <a:pt x="478" y="660"/>
                </a:lnTo>
                <a:lnTo>
                  <a:pt x="476" y="616"/>
                </a:lnTo>
                <a:lnTo>
                  <a:pt x="186" y="280"/>
                </a:lnTo>
                <a:lnTo>
                  <a:pt x="242" y="46"/>
                </a:lnTo>
                <a:lnTo>
                  <a:pt x="2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 name="Freeform 11">
            <a:extLst>
              <a:ext uri="{FF2B5EF4-FFF2-40B4-BE49-F238E27FC236}">
                <a16:creationId xmlns:a16="http://schemas.microsoft.com/office/drawing/2014/main" id="{87052D08-8448-46C3-ACC7-D8BC1A8E2121}"/>
              </a:ext>
            </a:extLst>
          </p:cNvPr>
          <p:cNvSpPr>
            <a:spLocks/>
          </p:cNvSpPr>
          <p:nvPr/>
        </p:nvSpPr>
        <p:spPr bwMode="auto">
          <a:xfrm>
            <a:off x="2033620" y="2103878"/>
            <a:ext cx="718119" cy="1013267"/>
          </a:xfrm>
          <a:custGeom>
            <a:avLst/>
            <a:gdLst>
              <a:gd name="T0" fmla="*/ 56 w 404"/>
              <a:gd name="T1" fmla="*/ 0 h 570"/>
              <a:gd name="T2" fmla="*/ 404 w 404"/>
              <a:gd name="T3" fmla="*/ 70 h 570"/>
              <a:gd name="T4" fmla="*/ 340 w 404"/>
              <a:gd name="T5" fmla="*/ 510 h 570"/>
              <a:gd name="T6" fmla="*/ 320 w 404"/>
              <a:gd name="T7" fmla="*/ 512 h 570"/>
              <a:gd name="T8" fmla="*/ 290 w 404"/>
              <a:gd name="T9" fmla="*/ 570 h 570"/>
              <a:gd name="T10" fmla="*/ 0 w 404"/>
              <a:gd name="T11" fmla="*/ 234 h 570"/>
              <a:gd name="T12" fmla="*/ 56 w 404"/>
              <a:gd name="T13" fmla="*/ 0 h 570"/>
              <a:gd name="T14" fmla="*/ 0 60000 65536"/>
              <a:gd name="T15" fmla="*/ 0 60000 65536"/>
              <a:gd name="T16" fmla="*/ 0 60000 65536"/>
              <a:gd name="T17" fmla="*/ 0 60000 65536"/>
              <a:gd name="T18" fmla="*/ 0 60000 65536"/>
              <a:gd name="T19" fmla="*/ 0 60000 65536"/>
              <a:gd name="T20" fmla="*/ 0 60000 65536"/>
              <a:gd name="T21" fmla="*/ 0 w 404"/>
              <a:gd name="T22" fmla="*/ 0 h 570"/>
              <a:gd name="T23" fmla="*/ 404 w 404"/>
              <a:gd name="T24" fmla="*/ 570 h 5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4" h="570">
                <a:moveTo>
                  <a:pt x="56" y="0"/>
                </a:moveTo>
                <a:lnTo>
                  <a:pt x="404" y="70"/>
                </a:lnTo>
                <a:lnTo>
                  <a:pt x="340" y="510"/>
                </a:lnTo>
                <a:lnTo>
                  <a:pt x="320" y="512"/>
                </a:lnTo>
                <a:lnTo>
                  <a:pt x="290" y="570"/>
                </a:lnTo>
                <a:lnTo>
                  <a:pt x="0" y="234"/>
                </a:lnTo>
                <a:lnTo>
                  <a:pt x="5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 name="Freeform 12">
            <a:extLst>
              <a:ext uri="{FF2B5EF4-FFF2-40B4-BE49-F238E27FC236}">
                <a16:creationId xmlns:a16="http://schemas.microsoft.com/office/drawing/2014/main" id="{F916E826-31D9-4616-A9FE-3FF64DD39ECF}"/>
              </a:ext>
            </a:extLst>
          </p:cNvPr>
          <p:cNvSpPr>
            <a:spLocks/>
          </p:cNvSpPr>
          <p:nvPr/>
        </p:nvSpPr>
        <p:spPr bwMode="auto">
          <a:xfrm>
            <a:off x="1752359" y="1527660"/>
            <a:ext cx="892317" cy="657736"/>
          </a:xfrm>
          <a:custGeom>
            <a:avLst/>
            <a:gdLst>
              <a:gd name="T0" fmla="*/ 0 w 502"/>
              <a:gd name="T1" fmla="*/ 284 h 370"/>
              <a:gd name="T2" fmla="*/ 4 w 502"/>
              <a:gd name="T3" fmla="*/ 244 h 370"/>
              <a:gd name="T4" fmla="*/ 10 w 502"/>
              <a:gd name="T5" fmla="*/ 224 h 370"/>
              <a:gd name="T6" fmla="*/ 118 w 502"/>
              <a:gd name="T7" fmla="*/ 12 h 370"/>
              <a:gd name="T8" fmla="*/ 120 w 502"/>
              <a:gd name="T9" fmla="*/ 8 h 370"/>
              <a:gd name="T10" fmla="*/ 132 w 502"/>
              <a:gd name="T11" fmla="*/ 0 h 370"/>
              <a:gd name="T12" fmla="*/ 144 w 502"/>
              <a:gd name="T13" fmla="*/ 4 h 370"/>
              <a:gd name="T14" fmla="*/ 150 w 502"/>
              <a:gd name="T15" fmla="*/ 12 h 370"/>
              <a:gd name="T16" fmla="*/ 160 w 502"/>
              <a:gd name="T17" fmla="*/ 36 h 370"/>
              <a:gd name="T18" fmla="*/ 160 w 502"/>
              <a:gd name="T19" fmla="*/ 40 h 370"/>
              <a:gd name="T20" fmla="*/ 148 w 502"/>
              <a:gd name="T21" fmla="*/ 52 h 370"/>
              <a:gd name="T22" fmla="*/ 182 w 502"/>
              <a:gd name="T23" fmla="*/ 58 h 370"/>
              <a:gd name="T24" fmla="*/ 204 w 502"/>
              <a:gd name="T25" fmla="*/ 58 h 370"/>
              <a:gd name="T26" fmla="*/ 224 w 502"/>
              <a:gd name="T27" fmla="*/ 62 h 370"/>
              <a:gd name="T28" fmla="*/ 234 w 502"/>
              <a:gd name="T29" fmla="*/ 68 h 370"/>
              <a:gd name="T30" fmla="*/ 258 w 502"/>
              <a:gd name="T31" fmla="*/ 76 h 370"/>
              <a:gd name="T32" fmla="*/ 274 w 502"/>
              <a:gd name="T33" fmla="*/ 78 h 370"/>
              <a:gd name="T34" fmla="*/ 314 w 502"/>
              <a:gd name="T35" fmla="*/ 72 h 370"/>
              <a:gd name="T36" fmla="*/ 346 w 502"/>
              <a:gd name="T37" fmla="*/ 70 h 370"/>
              <a:gd name="T38" fmla="*/ 354 w 502"/>
              <a:gd name="T39" fmla="*/ 70 h 370"/>
              <a:gd name="T40" fmla="*/ 440 w 502"/>
              <a:gd name="T41" fmla="*/ 84 h 370"/>
              <a:gd name="T42" fmla="*/ 466 w 502"/>
              <a:gd name="T43" fmla="*/ 86 h 370"/>
              <a:gd name="T44" fmla="*/ 474 w 502"/>
              <a:gd name="T45" fmla="*/ 88 h 370"/>
              <a:gd name="T46" fmla="*/ 500 w 502"/>
              <a:gd name="T47" fmla="*/ 134 h 370"/>
              <a:gd name="T48" fmla="*/ 502 w 502"/>
              <a:gd name="T49" fmla="*/ 146 h 370"/>
              <a:gd name="T50" fmla="*/ 482 w 502"/>
              <a:gd name="T51" fmla="*/ 168 h 370"/>
              <a:gd name="T52" fmla="*/ 460 w 502"/>
              <a:gd name="T53" fmla="*/ 192 h 370"/>
              <a:gd name="T54" fmla="*/ 448 w 502"/>
              <a:gd name="T55" fmla="*/ 206 h 370"/>
              <a:gd name="T56" fmla="*/ 444 w 502"/>
              <a:gd name="T57" fmla="*/ 218 h 370"/>
              <a:gd name="T58" fmla="*/ 446 w 502"/>
              <a:gd name="T59" fmla="*/ 222 h 370"/>
              <a:gd name="T60" fmla="*/ 450 w 502"/>
              <a:gd name="T61" fmla="*/ 238 h 370"/>
              <a:gd name="T62" fmla="*/ 444 w 502"/>
              <a:gd name="T63" fmla="*/ 258 h 370"/>
              <a:gd name="T64" fmla="*/ 410 w 502"/>
              <a:gd name="T65" fmla="*/ 370 h 3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2"/>
              <a:gd name="T100" fmla="*/ 0 h 370"/>
              <a:gd name="T101" fmla="*/ 502 w 502"/>
              <a:gd name="T102" fmla="*/ 370 h 3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2" h="370">
                <a:moveTo>
                  <a:pt x="0" y="284"/>
                </a:moveTo>
                <a:lnTo>
                  <a:pt x="0" y="284"/>
                </a:lnTo>
                <a:lnTo>
                  <a:pt x="0" y="264"/>
                </a:lnTo>
                <a:lnTo>
                  <a:pt x="4" y="244"/>
                </a:lnTo>
                <a:lnTo>
                  <a:pt x="6" y="234"/>
                </a:lnTo>
                <a:lnTo>
                  <a:pt x="10" y="224"/>
                </a:lnTo>
                <a:lnTo>
                  <a:pt x="118" y="12"/>
                </a:lnTo>
                <a:lnTo>
                  <a:pt x="120" y="8"/>
                </a:lnTo>
                <a:lnTo>
                  <a:pt x="128" y="2"/>
                </a:lnTo>
                <a:lnTo>
                  <a:pt x="132" y="0"/>
                </a:lnTo>
                <a:lnTo>
                  <a:pt x="138" y="0"/>
                </a:lnTo>
                <a:lnTo>
                  <a:pt x="144" y="4"/>
                </a:lnTo>
                <a:lnTo>
                  <a:pt x="150" y="12"/>
                </a:lnTo>
                <a:lnTo>
                  <a:pt x="158" y="30"/>
                </a:lnTo>
                <a:lnTo>
                  <a:pt x="160" y="36"/>
                </a:lnTo>
                <a:lnTo>
                  <a:pt x="160" y="40"/>
                </a:lnTo>
                <a:lnTo>
                  <a:pt x="148" y="52"/>
                </a:lnTo>
                <a:lnTo>
                  <a:pt x="182" y="58"/>
                </a:lnTo>
                <a:lnTo>
                  <a:pt x="192" y="58"/>
                </a:lnTo>
                <a:lnTo>
                  <a:pt x="204" y="58"/>
                </a:lnTo>
                <a:lnTo>
                  <a:pt x="214" y="58"/>
                </a:lnTo>
                <a:lnTo>
                  <a:pt x="224" y="62"/>
                </a:lnTo>
                <a:lnTo>
                  <a:pt x="234" y="68"/>
                </a:lnTo>
                <a:lnTo>
                  <a:pt x="244" y="72"/>
                </a:lnTo>
                <a:lnTo>
                  <a:pt x="258" y="76"/>
                </a:lnTo>
                <a:lnTo>
                  <a:pt x="274" y="78"/>
                </a:lnTo>
                <a:lnTo>
                  <a:pt x="292" y="76"/>
                </a:lnTo>
                <a:lnTo>
                  <a:pt x="314" y="72"/>
                </a:lnTo>
                <a:lnTo>
                  <a:pt x="336" y="70"/>
                </a:lnTo>
                <a:lnTo>
                  <a:pt x="346" y="70"/>
                </a:lnTo>
                <a:lnTo>
                  <a:pt x="354" y="70"/>
                </a:lnTo>
                <a:lnTo>
                  <a:pt x="396" y="78"/>
                </a:lnTo>
                <a:lnTo>
                  <a:pt x="440" y="84"/>
                </a:lnTo>
                <a:lnTo>
                  <a:pt x="466" y="86"/>
                </a:lnTo>
                <a:lnTo>
                  <a:pt x="474" y="88"/>
                </a:lnTo>
                <a:lnTo>
                  <a:pt x="490" y="116"/>
                </a:lnTo>
                <a:lnTo>
                  <a:pt x="500" y="134"/>
                </a:lnTo>
                <a:lnTo>
                  <a:pt x="502" y="142"/>
                </a:lnTo>
                <a:lnTo>
                  <a:pt x="502" y="146"/>
                </a:lnTo>
                <a:lnTo>
                  <a:pt x="482" y="168"/>
                </a:lnTo>
                <a:lnTo>
                  <a:pt x="468" y="182"/>
                </a:lnTo>
                <a:lnTo>
                  <a:pt x="460" y="192"/>
                </a:lnTo>
                <a:lnTo>
                  <a:pt x="448" y="206"/>
                </a:lnTo>
                <a:lnTo>
                  <a:pt x="444" y="214"/>
                </a:lnTo>
                <a:lnTo>
                  <a:pt x="444" y="218"/>
                </a:lnTo>
                <a:lnTo>
                  <a:pt x="446" y="222"/>
                </a:lnTo>
                <a:lnTo>
                  <a:pt x="450" y="230"/>
                </a:lnTo>
                <a:lnTo>
                  <a:pt x="450" y="238"/>
                </a:lnTo>
                <a:lnTo>
                  <a:pt x="448" y="246"/>
                </a:lnTo>
                <a:lnTo>
                  <a:pt x="444" y="258"/>
                </a:lnTo>
                <a:lnTo>
                  <a:pt x="410" y="370"/>
                </a:lnTo>
                <a:lnTo>
                  <a:pt x="0" y="2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 name="Freeform 13">
            <a:extLst>
              <a:ext uri="{FF2B5EF4-FFF2-40B4-BE49-F238E27FC236}">
                <a16:creationId xmlns:a16="http://schemas.microsoft.com/office/drawing/2014/main" id="{7F467847-4197-4BF8-8E0F-75751F6E4C70}"/>
              </a:ext>
            </a:extLst>
          </p:cNvPr>
          <p:cNvSpPr>
            <a:spLocks/>
          </p:cNvSpPr>
          <p:nvPr/>
        </p:nvSpPr>
        <p:spPr bwMode="auto">
          <a:xfrm>
            <a:off x="1959788" y="1191849"/>
            <a:ext cx="728785" cy="501300"/>
          </a:xfrm>
          <a:custGeom>
            <a:avLst/>
            <a:gdLst>
              <a:gd name="T0" fmla="*/ 22 w 410"/>
              <a:gd name="T1" fmla="*/ 188 h 282"/>
              <a:gd name="T2" fmla="*/ 10 w 410"/>
              <a:gd name="T3" fmla="*/ 180 h 282"/>
              <a:gd name="T4" fmla="*/ 0 w 410"/>
              <a:gd name="T5" fmla="*/ 166 h 282"/>
              <a:gd name="T6" fmla="*/ 0 w 410"/>
              <a:gd name="T7" fmla="*/ 160 h 282"/>
              <a:gd name="T8" fmla="*/ 8 w 410"/>
              <a:gd name="T9" fmla="*/ 114 h 282"/>
              <a:gd name="T10" fmla="*/ 28 w 410"/>
              <a:gd name="T11" fmla="*/ 12 h 282"/>
              <a:gd name="T12" fmla="*/ 96 w 410"/>
              <a:gd name="T13" fmla="*/ 34 h 282"/>
              <a:gd name="T14" fmla="*/ 76 w 410"/>
              <a:gd name="T15" fmla="*/ 78 h 282"/>
              <a:gd name="T16" fmla="*/ 74 w 410"/>
              <a:gd name="T17" fmla="*/ 96 h 282"/>
              <a:gd name="T18" fmla="*/ 72 w 410"/>
              <a:gd name="T19" fmla="*/ 104 h 282"/>
              <a:gd name="T20" fmla="*/ 62 w 410"/>
              <a:gd name="T21" fmla="*/ 114 h 282"/>
              <a:gd name="T22" fmla="*/ 62 w 410"/>
              <a:gd name="T23" fmla="*/ 116 h 282"/>
              <a:gd name="T24" fmla="*/ 74 w 410"/>
              <a:gd name="T25" fmla="*/ 120 h 282"/>
              <a:gd name="T26" fmla="*/ 94 w 410"/>
              <a:gd name="T27" fmla="*/ 120 h 282"/>
              <a:gd name="T28" fmla="*/ 110 w 410"/>
              <a:gd name="T29" fmla="*/ 114 h 282"/>
              <a:gd name="T30" fmla="*/ 124 w 410"/>
              <a:gd name="T31" fmla="*/ 102 h 282"/>
              <a:gd name="T32" fmla="*/ 136 w 410"/>
              <a:gd name="T33" fmla="*/ 86 h 282"/>
              <a:gd name="T34" fmla="*/ 146 w 410"/>
              <a:gd name="T35" fmla="*/ 64 h 282"/>
              <a:gd name="T36" fmla="*/ 148 w 410"/>
              <a:gd name="T37" fmla="*/ 56 h 282"/>
              <a:gd name="T38" fmla="*/ 154 w 410"/>
              <a:gd name="T39" fmla="*/ 0 h 282"/>
              <a:gd name="T40" fmla="*/ 354 w 410"/>
              <a:gd name="T41" fmla="*/ 282 h 282"/>
              <a:gd name="T42" fmla="*/ 294 w 410"/>
              <a:gd name="T43" fmla="*/ 272 h 282"/>
              <a:gd name="T44" fmla="*/ 218 w 410"/>
              <a:gd name="T45" fmla="*/ 262 h 282"/>
              <a:gd name="T46" fmla="*/ 202 w 410"/>
              <a:gd name="T47" fmla="*/ 262 h 282"/>
              <a:gd name="T48" fmla="*/ 166 w 410"/>
              <a:gd name="T49" fmla="*/ 268 h 282"/>
              <a:gd name="T50" fmla="*/ 150 w 410"/>
              <a:gd name="T51" fmla="*/ 270 h 282"/>
              <a:gd name="T52" fmla="*/ 114 w 410"/>
              <a:gd name="T53" fmla="*/ 258 h 282"/>
              <a:gd name="T54" fmla="*/ 86 w 410"/>
              <a:gd name="T55" fmla="*/ 248 h 282"/>
              <a:gd name="T56" fmla="*/ 76 w 410"/>
              <a:gd name="T57" fmla="*/ 248 h 282"/>
              <a:gd name="T58" fmla="*/ 34 w 410"/>
              <a:gd name="T59" fmla="*/ 248 h 282"/>
              <a:gd name="T60" fmla="*/ 30 w 410"/>
              <a:gd name="T61" fmla="*/ 244 h 282"/>
              <a:gd name="T62" fmla="*/ 32 w 410"/>
              <a:gd name="T63" fmla="*/ 240 h 282"/>
              <a:gd name="T64" fmla="*/ 42 w 410"/>
              <a:gd name="T65" fmla="*/ 230 h 282"/>
              <a:gd name="T66" fmla="*/ 40 w 410"/>
              <a:gd name="T67" fmla="*/ 220 h 282"/>
              <a:gd name="T68" fmla="*/ 30 w 410"/>
              <a:gd name="T69" fmla="*/ 200 h 282"/>
              <a:gd name="T70" fmla="*/ 22 w 410"/>
              <a:gd name="T71" fmla="*/ 188 h 2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0"/>
              <a:gd name="T109" fmla="*/ 0 h 282"/>
              <a:gd name="T110" fmla="*/ 410 w 410"/>
              <a:gd name="T111" fmla="*/ 282 h 2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0" h="282">
                <a:moveTo>
                  <a:pt x="22" y="188"/>
                </a:moveTo>
                <a:lnTo>
                  <a:pt x="22" y="188"/>
                </a:lnTo>
                <a:lnTo>
                  <a:pt x="18" y="186"/>
                </a:lnTo>
                <a:lnTo>
                  <a:pt x="10" y="180"/>
                </a:lnTo>
                <a:lnTo>
                  <a:pt x="2" y="170"/>
                </a:lnTo>
                <a:lnTo>
                  <a:pt x="0" y="166"/>
                </a:lnTo>
                <a:lnTo>
                  <a:pt x="0" y="160"/>
                </a:lnTo>
                <a:lnTo>
                  <a:pt x="2" y="140"/>
                </a:lnTo>
                <a:lnTo>
                  <a:pt x="8" y="114"/>
                </a:lnTo>
                <a:lnTo>
                  <a:pt x="16" y="80"/>
                </a:lnTo>
                <a:lnTo>
                  <a:pt x="28" y="12"/>
                </a:lnTo>
                <a:lnTo>
                  <a:pt x="96" y="34"/>
                </a:lnTo>
                <a:lnTo>
                  <a:pt x="84" y="56"/>
                </a:lnTo>
                <a:lnTo>
                  <a:pt x="76" y="78"/>
                </a:lnTo>
                <a:lnTo>
                  <a:pt x="74" y="88"/>
                </a:lnTo>
                <a:lnTo>
                  <a:pt x="74" y="96"/>
                </a:lnTo>
                <a:lnTo>
                  <a:pt x="72" y="104"/>
                </a:lnTo>
                <a:lnTo>
                  <a:pt x="70" y="108"/>
                </a:lnTo>
                <a:lnTo>
                  <a:pt x="62" y="114"/>
                </a:lnTo>
                <a:lnTo>
                  <a:pt x="60" y="116"/>
                </a:lnTo>
                <a:lnTo>
                  <a:pt x="62" y="116"/>
                </a:lnTo>
                <a:lnTo>
                  <a:pt x="74" y="120"/>
                </a:lnTo>
                <a:lnTo>
                  <a:pt x="84" y="120"/>
                </a:lnTo>
                <a:lnTo>
                  <a:pt x="94" y="120"/>
                </a:lnTo>
                <a:lnTo>
                  <a:pt x="102" y="116"/>
                </a:lnTo>
                <a:lnTo>
                  <a:pt x="110" y="114"/>
                </a:lnTo>
                <a:lnTo>
                  <a:pt x="120" y="106"/>
                </a:lnTo>
                <a:lnTo>
                  <a:pt x="124" y="102"/>
                </a:lnTo>
                <a:lnTo>
                  <a:pt x="136" y="86"/>
                </a:lnTo>
                <a:lnTo>
                  <a:pt x="144" y="72"/>
                </a:lnTo>
                <a:lnTo>
                  <a:pt x="146" y="64"/>
                </a:lnTo>
                <a:lnTo>
                  <a:pt x="148" y="56"/>
                </a:lnTo>
                <a:lnTo>
                  <a:pt x="150" y="22"/>
                </a:lnTo>
                <a:lnTo>
                  <a:pt x="154" y="0"/>
                </a:lnTo>
                <a:lnTo>
                  <a:pt x="410" y="56"/>
                </a:lnTo>
                <a:lnTo>
                  <a:pt x="354" y="282"/>
                </a:lnTo>
                <a:lnTo>
                  <a:pt x="294" y="272"/>
                </a:lnTo>
                <a:lnTo>
                  <a:pt x="248" y="266"/>
                </a:lnTo>
                <a:lnTo>
                  <a:pt x="218" y="262"/>
                </a:lnTo>
                <a:lnTo>
                  <a:pt x="202" y="262"/>
                </a:lnTo>
                <a:lnTo>
                  <a:pt x="184" y="266"/>
                </a:lnTo>
                <a:lnTo>
                  <a:pt x="166" y="268"/>
                </a:lnTo>
                <a:lnTo>
                  <a:pt x="150" y="270"/>
                </a:lnTo>
                <a:lnTo>
                  <a:pt x="134" y="264"/>
                </a:lnTo>
                <a:lnTo>
                  <a:pt x="114" y="258"/>
                </a:lnTo>
                <a:lnTo>
                  <a:pt x="94" y="250"/>
                </a:lnTo>
                <a:lnTo>
                  <a:pt x="86" y="248"/>
                </a:lnTo>
                <a:lnTo>
                  <a:pt x="76" y="248"/>
                </a:lnTo>
                <a:lnTo>
                  <a:pt x="46" y="248"/>
                </a:lnTo>
                <a:lnTo>
                  <a:pt x="34" y="248"/>
                </a:lnTo>
                <a:lnTo>
                  <a:pt x="30" y="246"/>
                </a:lnTo>
                <a:lnTo>
                  <a:pt x="30" y="244"/>
                </a:lnTo>
                <a:lnTo>
                  <a:pt x="32" y="240"/>
                </a:lnTo>
                <a:lnTo>
                  <a:pt x="38" y="236"/>
                </a:lnTo>
                <a:lnTo>
                  <a:pt x="42" y="230"/>
                </a:lnTo>
                <a:lnTo>
                  <a:pt x="42" y="226"/>
                </a:lnTo>
                <a:lnTo>
                  <a:pt x="40" y="220"/>
                </a:lnTo>
                <a:lnTo>
                  <a:pt x="30" y="200"/>
                </a:lnTo>
                <a:lnTo>
                  <a:pt x="22" y="18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 name="Freeform 14">
            <a:extLst>
              <a:ext uri="{FF2B5EF4-FFF2-40B4-BE49-F238E27FC236}">
                <a16:creationId xmlns:a16="http://schemas.microsoft.com/office/drawing/2014/main" id="{6BD05947-D98B-4F11-A920-1767100BE6C2}"/>
              </a:ext>
            </a:extLst>
          </p:cNvPr>
          <p:cNvSpPr>
            <a:spLocks/>
          </p:cNvSpPr>
          <p:nvPr/>
        </p:nvSpPr>
        <p:spPr bwMode="auto">
          <a:xfrm>
            <a:off x="2473090" y="1284758"/>
            <a:ext cx="593693" cy="1002602"/>
          </a:xfrm>
          <a:custGeom>
            <a:avLst/>
            <a:gdLst>
              <a:gd name="T0" fmla="*/ 310 w 334"/>
              <a:gd name="T1" fmla="*/ 564 h 564"/>
              <a:gd name="T2" fmla="*/ 318 w 334"/>
              <a:gd name="T3" fmla="*/ 518 h 564"/>
              <a:gd name="T4" fmla="*/ 328 w 334"/>
              <a:gd name="T5" fmla="*/ 448 h 564"/>
              <a:gd name="T6" fmla="*/ 334 w 334"/>
              <a:gd name="T7" fmla="*/ 376 h 564"/>
              <a:gd name="T8" fmla="*/ 318 w 334"/>
              <a:gd name="T9" fmla="*/ 380 h 564"/>
              <a:gd name="T10" fmla="*/ 290 w 334"/>
              <a:gd name="T11" fmla="*/ 382 h 564"/>
              <a:gd name="T12" fmla="*/ 244 w 334"/>
              <a:gd name="T13" fmla="*/ 384 h 564"/>
              <a:gd name="T14" fmla="*/ 236 w 334"/>
              <a:gd name="T15" fmla="*/ 382 h 564"/>
              <a:gd name="T16" fmla="*/ 230 w 334"/>
              <a:gd name="T17" fmla="*/ 368 h 564"/>
              <a:gd name="T18" fmla="*/ 212 w 334"/>
              <a:gd name="T19" fmla="*/ 310 h 564"/>
              <a:gd name="T20" fmla="*/ 206 w 334"/>
              <a:gd name="T21" fmla="*/ 294 h 564"/>
              <a:gd name="T22" fmla="*/ 198 w 334"/>
              <a:gd name="T23" fmla="*/ 290 h 564"/>
              <a:gd name="T24" fmla="*/ 188 w 334"/>
              <a:gd name="T25" fmla="*/ 292 h 564"/>
              <a:gd name="T26" fmla="*/ 178 w 334"/>
              <a:gd name="T27" fmla="*/ 290 h 564"/>
              <a:gd name="T28" fmla="*/ 180 w 334"/>
              <a:gd name="T29" fmla="*/ 278 h 564"/>
              <a:gd name="T30" fmla="*/ 188 w 334"/>
              <a:gd name="T31" fmla="*/ 268 h 564"/>
              <a:gd name="T32" fmla="*/ 200 w 334"/>
              <a:gd name="T33" fmla="*/ 242 h 564"/>
              <a:gd name="T34" fmla="*/ 204 w 334"/>
              <a:gd name="T35" fmla="*/ 224 h 564"/>
              <a:gd name="T36" fmla="*/ 202 w 334"/>
              <a:gd name="T37" fmla="*/ 216 h 564"/>
              <a:gd name="T38" fmla="*/ 180 w 334"/>
              <a:gd name="T39" fmla="*/ 178 h 564"/>
              <a:gd name="T40" fmla="*/ 154 w 334"/>
              <a:gd name="T41" fmla="*/ 132 h 564"/>
              <a:gd name="T42" fmla="*/ 150 w 334"/>
              <a:gd name="T43" fmla="*/ 118 h 564"/>
              <a:gd name="T44" fmla="*/ 150 w 334"/>
              <a:gd name="T45" fmla="*/ 60 h 564"/>
              <a:gd name="T46" fmla="*/ 154 w 334"/>
              <a:gd name="T47" fmla="*/ 12 h 564"/>
              <a:gd name="T48" fmla="*/ 62 w 334"/>
              <a:gd name="T49" fmla="*/ 222 h 564"/>
              <a:gd name="T50" fmla="*/ 92 w 334"/>
              <a:gd name="T51" fmla="*/ 278 h 564"/>
              <a:gd name="T52" fmla="*/ 42 w 334"/>
              <a:gd name="T53" fmla="*/ 334 h 564"/>
              <a:gd name="T54" fmla="*/ 34 w 334"/>
              <a:gd name="T55" fmla="*/ 352 h 564"/>
              <a:gd name="T56" fmla="*/ 36 w 334"/>
              <a:gd name="T57" fmla="*/ 360 h 564"/>
              <a:gd name="T58" fmla="*/ 36 w 334"/>
              <a:gd name="T59" fmla="*/ 384 h 564"/>
              <a:gd name="T60" fmla="*/ 28 w 334"/>
              <a:gd name="T61" fmla="*/ 410 h 564"/>
              <a:gd name="T62" fmla="*/ 8 w 334"/>
              <a:gd name="T63" fmla="*/ 474 h 564"/>
              <a:gd name="T64" fmla="*/ 0 w 334"/>
              <a:gd name="T65" fmla="*/ 506 h 5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4"/>
              <a:gd name="T100" fmla="*/ 0 h 564"/>
              <a:gd name="T101" fmla="*/ 334 w 334"/>
              <a:gd name="T102" fmla="*/ 564 h 5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4" h="564">
                <a:moveTo>
                  <a:pt x="0" y="506"/>
                </a:moveTo>
                <a:lnTo>
                  <a:pt x="310" y="564"/>
                </a:lnTo>
                <a:lnTo>
                  <a:pt x="318" y="518"/>
                </a:lnTo>
                <a:lnTo>
                  <a:pt x="324" y="480"/>
                </a:lnTo>
                <a:lnTo>
                  <a:pt x="328" y="448"/>
                </a:lnTo>
                <a:lnTo>
                  <a:pt x="334" y="376"/>
                </a:lnTo>
                <a:lnTo>
                  <a:pt x="318" y="380"/>
                </a:lnTo>
                <a:lnTo>
                  <a:pt x="290" y="382"/>
                </a:lnTo>
                <a:lnTo>
                  <a:pt x="260" y="384"/>
                </a:lnTo>
                <a:lnTo>
                  <a:pt x="244" y="384"/>
                </a:lnTo>
                <a:lnTo>
                  <a:pt x="240" y="384"/>
                </a:lnTo>
                <a:lnTo>
                  <a:pt x="236" y="382"/>
                </a:lnTo>
                <a:lnTo>
                  <a:pt x="230" y="368"/>
                </a:lnTo>
                <a:lnTo>
                  <a:pt x="222" y="338"/>
                </a:lnTo>
                <a:lnTo>
                  <a:pt x="212" y="310"/>
                </a:lnTo>
                <a:lnTo>
                  <a:pt x="206" y="294"/>
                </a:lnTo>
                <a:lnTo>
                  <a:pt x="202" y="290"/>
                </a:lnTo>
                <a:lnTo>
                  <a:pt x="198" y="290"/>
                </a:lnTo>
                <a:lnTo>
                  <a:pt x="188" y="292"/>
                </a:lnTo>
                <a:lnTo>
                  <a:pt x="182" y="292"/>
                </a:lnTo>
                <a:lnTo>
                  <a:pt x="178" y="290"/>
                </a:lnTo>
                <a:lnTo>
                  <a:pt x="178" y="284"/>
                </a:lnTo>
                <a:lnTo>
                  <a:pt x="180" y="278"/>
                </a:lnTo>
                <a:lnTo>
                  <a:pt x="188" y="268"/>
                </a:lnTo>
                <a:lnTo>
                  <a:pt x="196" y="252"/>
                </a:lnTo>
                <a:lnTo>
                  <a:pt x="200" y="242"/>
                </a:lnTo>
                <a:lnTo>
                  <a:pt x="202" y="234"/>
                </a:lnTo>
                <a:lnTo>
                  <a:pt x="204" y="224"/>
                </a:lnTo>
                <a:lnTo>
                  <a:pt x="202" y="216"/>
                </a:lnTo>
                <a:lnTo>
                  <a:pt x="192" y="198"/>
                </a:lnTo>
                <a:lnTo>
                  <a:pt x="180" y="178"/>
                </a:lnTo>
                <a:lnTo>
                  <a:pt x="166" y="156"/>
                </a:lnTo>
                <a:lnTo>
                  <a:pt x="154" y="132"/>
                </a:lnTo>
                <a:lnTo>
                  <a:pt x="150" y="118"/>
                </a:lnTo>
                <a:lnTo>
                  <a:pt x="148" y="100"/>
                </a:lnTo>
                <a:lnTo>
                  <a:pt x="150" y="60"/>
                </a:lnTo>
                <a:lnTo>
                  <a:pt x="152" y="26"/>
                </a:lnTo>
                <a:lnTo>
                  <a:pt x="154" y="12"/>
                </a:lnTo>
                <a:lnTo>
                  <a:pt x="118" y="0"/>
                </a:lnTo>
                <a:lnTo>
                  <a:pt x="62" y="222"/>
                </a:lnTo>
                <a:lnTo>
                  <a:pt x="92" y="278"/>
                </a:lnTo>
                <a:lnTo>
                  <a:pt x="62" y="310"/>
                </a:lnTo>
                <a:lnTo>
                  <a:pt x="42" y="334"/>
                </a:lnTo>
                <a:lnTo>
                  <a:pt x="36" y="344"/>
                </a:lnTo>
                <a:lnTo>
                  <a:pt x="34" y="352"/>
                </a:lnTo>
                <a:lnTo>
                  <a:pt x="36" y="360"/>
                </a:lnTo>
                <a:lnTo>
                  <a:pt x="38" y="370"/>
                </a:lnTo>
                <a:lnTo>
                  <a:pt x="36" y="384"/>
                </a:lnTo>
                <a:lnTo>
                  <a:pt x="28" y="410"/>
                </a:lnTo>
                <a:lnTo>
                  <a:pt x="16" y="444"/>
                </a:lnTo>
                <a:lnTo>
                  <a:pt x="8" y="474"/>
                </a:lnTo>
                <a:lnTo>
                  <a:pt x="0" y="50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 name="Freeform 15">
            <a:extLst>
              <a:ext uri="{FF2B5EF4-FFF2-40B4-BE49-F238E27FC236}">
                <a16:creationId xmlns:a16="http://schemas.microsoft.com/office/drawing/2014/main" id="{E7E7269C-6BC9-4B2C-BC8D-6ED561171915}"/>
              </a:ext>
            </a:extLst>
          </p:cNvPr>
          <p:cNvSpPr>
            <a:spLocks/>
          </p:cNvSpPr>
          <p:nvPr/>
        </p:nvSpPr>
        <p:spPr bwMode="auto">
          <a:xfrm>
            <a:off x="2733256" y="1305994"/>
            <a:ext cx="1070069" cy="671956"/>
          </a:xfrm>
          <a:custGeom>
            <a:avLst/>
            <a:gdLst>
              <a:gd name="T0" fmla="*/ 6 w 602"/>
              <a:gd name="T1" fmla="*/ 2 h 378"/>
              <a:gd name="T2" fmla="*/ 350 w 602"/>
              <a:gd name="T3" fmla="*/ 54 h 378"/>
              <a:gd name="T4" fmla="*/ 520 w 602"/>
              <a:gd name="T5" fmla="*/ 78 h 378"/>
              <a:gd name="T6" fmla="*/ 602 w 602"/>
              <a:gd name="T7" fmla="*/ 90 h 378"/>
              <a:gd name="T8" fmla="*/ 588 w 602"/>
              <a:gd name="T9" fmla="*/ 304 h 378"/>
              <a:gd name="T10" fmla="*/ 584 w 602"/>
              <a:gd name="T11" fmla="*/ 362 h 378"/>
              <a:gd name="T12" fmla="*/ 578 w 602"/>
              <a:gd name="T13" fmla="*/ 374 h 378"/>
              <a:gd name="T14" fmla="*/ 558 w 602"/>
              <a:gd name="T15" fmla="*/ 378 h 378"/>
              <a:gd name="T16" fmla="*/ 510 w 602"/>
              <a:gd name="T17" fmla="*/ 374 h 378"/>
              <a:gd name="T18" fmla="*/ 448 w 602"/>
              <a:gd name="T19" fmla="*/ 366 h 378"/>
              <a:gd name="T20" fmla="*/ 198 w 602"/>
              <a:gd name="T21" fmla="*/ 338 h 378"/>
              <a:gd name="T22" fmla="*/ 186 w 602"/>
              <a:gd name="T23" fmla="*/ 366 h 378"/>
              <a:gd name="T24" fmla="*/ 108 w 602"/>
              <a:gd name="T25" fmla="*/ 374 h 378"/>
              <a:gd name="T26" fmla="*/ 92 w 602"/>
              <a:gd name="T27" fmla="*/ 374 h 378"/>
              <a:gd name="T28" fmla="*/ 86 w 602"/>
              <a:gd name="T29" fmla="*/ 356 h 378"/>
              <a:gd name="T30" fmla="*/ 64 w 602"/>
              <a:gd name="T31" fmla="*/ 292 h 378"/>
              <a:gd name="T32" fmla="*/ 56 w 602"/>
              <a:gd name="T33" fmla="*/ 278 h 378"/>
              <a:gd name="T34" fmla="*/ 38 w 602"/>
              <a:gd name="T35" fmla="*/ 282 h 378"/>
              <a:gd name="T36" fmla="*/ 32 w 602"/>
              <a:gd name="T37" fmla="*/ 280 h 378"/>
              <a:gd name="T38" fmla="*/ 30 w 602"/>
              <a:gd name="T39" fmla="*/ 274 h 378"/>
              <a:gd name="T40" fmla="*/ 34 w 602"/>
              <a:gd name="T41" fmla="*/ 268 h 378"/>
              <a:gd name="T42" fmla="*/ 44 w 602"/>
              <a:gd name="T43" fmla="*/ 252 h 378"/>
              <a:gd name="T44" fmla="*/ 54 w 602"/>
              <a:gd name="T45" fmla="*/ 230 h 378"/>
              <a:gd name="T46" fmla="*/ 52 w 602"/>
              <a:gd name="T47" fmla="*/ 202 h 378"/>
              <a:gd name="T48" fmla="*/ 42 w 602"/>
              <a:gd name="T49" fmla="*/ 184 h 378"/>
              <a:gd name="T50" fmla="*/ 16 w 602"/>
              <a:gd name="T51" fmla="*/ 146 h 378"/>
              <a:gd name="T52" fmla="*/ 6 w 602"/>
              <a:gd name="T53" fmla="*/ 122 h 378"/>
              <a:gd name="T54" fmla="*/ 2 w 602"/>
              <a:gd name="T55" fmla="*/ 82 h 378"/>
              <a:gd name="T56" fmla="*/ 0 w 602"/>
              <a:gd name="T57" fmla="*/ 52 h 378"/>
              <a:gd name="T58" fmla="*/ 4 w 602"/>
              <a:gd name="T59" fmla="*/ 2 h 378"/>
              <a:gd name="T60" fmla="*/ 4 w 602"/>
              <a:gd name="T61" fmla="*/ 0 h 378"/>
              <a:gd name="T62" fmla="*/ 6 w 602"/>
              <a:gd name="T63" fmla="*/ 2 h 3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2"/>
              <a:gd name="T97" fmla="*/ 0 h 378"/>
              <a:gd name="T98" fmla="*/ 602 w 602"/>
              <a:gd name="T99" fmla="*/ 378 h 3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2" h="378">
                <a:moveTo>
                  <a:pt x="6" y="2"/>
                </a:moveTo>
                <a:lnTo>
                  <a:pt x="6" y="2"/>
                </a:lnTo>
                <a:lnTo>
                  <a:pt x="134" y="22"/>
                </a:lnTo>
                <a:lnTo>
                  <a:pt x="350" y="54"/>
                </a:lnTo>
                <a:lnTo>
                  <a:pt x="520" y="78"/>
                </a:lnTo>
                <a:lnTo>
                  <a:pt x="602" y="90"/>
                </a:lnTo>
                <a:lnTo>
                  <a:pt x="594" y="212"/>
                </a:lnTo>
                <a:lnTo>
                  <a:pt x="588" y="304"/>
                </a:lnTo>
                <a:lnTo>
                  <a:pt x="584" y="362"/>
                </a:lnTo>
                <a:lnTo>
                  <a:pt x="582" y="368"/>
                </a:lnTo>
                <a:lnTo>
                  <a:pt x="578" y="374"/>
                </a:lnTo>
                <a:lnTo>
                  <a:pt x="568" y="378"/>
                </a:lnTo>
                <a:lnTo>
                  <a:pt x="558" y="378"/>
                </a:lnTo>
                <a:lnTo>
                  <a:pt x="534" y="378"/>
                </a:lnTo>
                <a:lnTo>
                  <a:pt x="510" y="374"/>
                </a:lnTo>
                <a:lnTo>
                  <a:pt x="448" y="366"/>
                </a:lnTo>
                <a:lnTo>
                  <a:pt x="342" y="354"/>
                </a:lnTo>
                <a:lnTo>
                  <a:pt x="198" y="338"/>
                </a:lnTo>
                <a:lnTo>
                  <a:pt x="186" y="366"/>
                </a:lnTo>
                <a:lnTo>
                  <a:pt x="140" y="372"/>
                </a:lnTo>
                <a:lnTo>
                  <a:pt x="108" y="374"/>
                </a:lnTo>
                <a:lnTo>
                  <a:pt x="98" y="374"/>
                </a:lnTo>
                <a:lnTo>
                  <a:pt x="92" y="374"/>
                </a:lnTo>
                <a:lnTo>
                  <a:pt x="86" y="356"/>
                </a:lnTo>
                <a:lnTo>
                  <a:pt x="74" y="324"/>
                </a:lnTo>
                <a:lnTo>
                  <a:pt x="64" y="292"/>
                </a:lnTo>
                <a:lnTo>
                  <a:pt x="58" y="282"/>
                </a:lnTo>
                <a:lnTo>
                  <a:pt x="56" y="278"/>
                </a:lnTo>
                <a:lnTo>
                  <a:pt x="38" y="282"/>
                </a:lnTo>
                <a:lnTo>
                  <a:pt x="34" y="282"/>
                </a:lnTo>
                <a:lnTo>
                  <a:pt x="32" y="280"/>
                </a:lnTo>
                <a:lnTo>
                  <a:pt x="30" y="278"/>
                </a:lnTo>
                <a:lnTo>
                  <a:pt x="30" y="274"/>
                </a:lnTo>
                <a:lnTo>
                  <a:pt x="34" y="268"/>
                </a:lnTo>
                <a:lnTo>
                  <a:pt x="38" y="262"/>
                </a:lnTo>
                <a:lnTo>
                  <a:pt x="44" y="252"/>
                </a:lnTo>
                <a:lnTo>
                  <a:pt x="50" y="242"/>
                </a:lnTo>
                <a:lnTo>
                  <a:pt x="54" y="230"/>
                </a:lnTo>
                <a:lnTo>
                  <a:pt x="54" y="216"/>
                </a:lnTo>
                <a:lnTo>
                  <a:pt x="52" y="202"/>
                </a:lnTo>
                <a:lnTo>
                  <a:pt x="42" y="184"/>
                </a:lnTo>
                <a:lnTo>
                  <a:pt x="24" y="156"/>
                </a:lnTo>
                <a:lnTo>
                  <a:pt x="16" y="146"/>
                </a:lnTo>
                <a:lnTo>
                  <a:pt x="10" y="134"/>
                </a:lnTo>
                <a:lnTo>
                  <a:pt x="6" y="122"/>
                </a:lnTo>
                <a:lnTo>
                  <a:pt x="4" y="106"/>
                </a:lnTo>
                <a:lnTo>
                  <a:pt x="2" y="82"/>
                </a:lnTo>
                <a:lnTo>
                  <a:pt x="0" y="52"/>
                </a:lnTo>
                <a:lnTo>
                  <a:pt x="2" y="16"/>
                </a:lnTo>
                <a:lnTo>
                  <a:pt x="4" y="2"/>
                </a:lnTo>
                <a:lnTo>
                  <a:pt x="4" y="0"/>
                </a:lnTo>
                <a:lnTo>
                  <a:pt x="6"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 name="Freeform 16">
            <a:extLst>
              <a:ext uri="{FF2B5EF4-FFF2-40B4-BE49-F238E27FC236}">
                <a16:creationId xmlns:a16="http://schemas.microsoft.com/office/drawing/2014/main" id="{2D954C92-6F04-4F82-95F9-BA972D9E1F5D}"/>
              </a:ext>
            </a:extLst>
          </p:cNvPr>
          <p:cNvSpPr>
            <a:spLocks/>
          </p:cNvSpPr>
          <p:nvPr/>
        </p:nvSpPr>
        <p:spPr bwMode="auto">
          <a:xfrm>
            <a:off x="2645362" y="2230080"/>
            <a:ext cx="554588" cy="728841"/>
          </a:xfrm>
          <a:custGeom>
            <a:avLst/>
            <a:gdLst>
              <a:gd name="T0" fmla="*/ 56 w 312"/>
              <a:gd name="T1" fmla="*/ 0 h 410"/>
              <a:gd name="T2" fmla="*/ 0 w 312"/>
              <a:gd name="T3" fmla="*/ 368 h 410"/>
              <a:gd name="T4" fmla="*/ 0 w 312"/>
              <a:gd name="T5" fmla="*/ 368 h 410"/>
              <a:gd name="T6" fmla="*/ 60 w 312"/>
              <a:gd name="T7" fmla="*/ 378 h 410"/>
              <a:gd name="T8" fmla="*/ 110 w 312"/>
              <a:gd name="T9" fmla="*/ 388 h 410"/>
              <a:gd name="T10" fmla="*/ 154 w 312"/>
              <a:gd name="T11" fmla="*/ 394 h 410"/>
              <a:gd name="T12" fmla="*/ 154 w 312"/>
              <a:gd name="T13" fmla="*/ 394 h 410"/>
              <a:gd name="T14" fmla="*/ 230 w 312"/>
              <a:gd name="T15" fmla="*/ 404 h 410"/>
              <a:gd name="T16" fmla="*/ 270 w 312"/>
              <a:gd name="T17" fmla="*/ 410 h 410"/>
              <a:gd name="T18" fmla="*/ 312 w 312"/>
              <a:gd name="T19" fmla="*/ 130 h 410"/>
              <a:gd name="T20" fmla="*/ 312 w 312"/>
              <a:gd name="T21" fmla="*/ 130 h 410"/>
              <a:gd name="T22" fmla="*/ 292 w 312"/>
              <a:gd name="T23" fmla="*/ 128 h 410"/>
              <a:gd name="T24" fmla="*/ 250 w 312"/>
              <a:gd name="T25" fmla="*/ 120 h 410"/>
              <a:gd name="T26" fmla="*/ 250 w 312"/>
              <a:gd name="T27" fmla="*/ 120 h 410"/>
              <a:gd name="T28" fmla="*/ 214 w 312"/>
              <a:gd name="T29" fmla="*/ 110 h 410"/>
              <a:gd name="T30" fmla="*/ 198 w 312"/>
              <a:gd name="T31" fmla="*/ 106 h 410"/>
              <a:gd name="T32" fmla="*/ 212 w 312"/>
              <a:gd name="T33" fmla="*/ 28 h 410"/>
              <a:gd name="T34" fmla="*/ 56 w 312"/>
              <a:gd name="T35" fmla="*/ 0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2"/>
              <a:gd name="T55" fmla="*/ 0 h 410"/>
              <a:gd name="T56" fmla="*/ 312 w 312"/>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2" h="410">
                <a:moveTo>
                  <a:pt x="56" y="0"/>
                </a:moveTo>
                <a:lnTo>
                  <a:pt x="0" y="368"/>
                </a:lnTo>
                <a:lnTo>
                  <a:pt x="60" y="378"/>
                </a:lnTo>
                <a:lnTo>
                  <a:pt x="110" y="388"/>
                </a:lnTo>
                <a:lnTo>
                  <a:pt x="154" y="394"/>
                </a:lnTo>
                <a:lnTo>
                  <a:pt x="230" y="404"/>
                </a:lnTo>
                <a:lnTo>
                  <a:pt x="270" y="410"/>
                </a:lnTo>
                <a:lnTo>
                  <a:pt x="312" y="130"/>
                </a:lnTo>
                <a:lnTo>
                  <a:pt x="292" y="128"/>
                </a:lnTo>
                <a:lnTo>
                  <a:pt x="250" y="120"/>
                </a:lnTo>
                <a:lnTo>
                  <a:pt x="214" y="110"/>
                </a:lnTo>
                <a:lnTo>
                  <a:pt x="198" y="106"/>
                </a:lnTo>
                <a:lnTo>
                  <a:pt x="212" y="28"/>
                </a:lnTo>
                <a:lnTo>
                  <a:pt x="5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9" name="Freeform 17">
            <a:extLst>
              <a:ext uri="{FF2B5EF4-FFF2-40B4-BE49-F238E27FC236}">
                <a16:creationId xmlns:a16="http://schemas.microsoft.com/office/drawing/2014/main" id="{7218B652-B071-452D-AE5C-C38AA4DB05E5}"/>
              </a:ext>
            </a:extLst>
          </p:cNvPr>
          <p:cNvSpPr>
            <a:spLocks/>
          </p:cNvSpPr>
          <p:nvPr/>
        </p:nvSpPr>
        <p:spPr bwMode="auto">
          <a:xfrm>
            <a:off x="2993423" y="1904621"/>
            <a:ext cx="767890" cy="590184"/>
          </a:xfrm>
          <a:custGeom>
            <a:avLst/>
            <a:gdLst>
              <a:gd name="T0" fmla="*/ 48 w 432"/>
              <a:gd name="T1" fmla="*/ 0 h 332"/>
              <a:gd name="T2" fmla="*/ 0 w 432"/>
              <a:gd name="T3" fmla="*/ 288 h 332"/>
              <a:gd name="T4" fmla="*/ 0 w 432"/>
              <a:gd name="T5" fmla="*/ 288 h 332"/>
              <a:gd name="T6" fmla="*/ 10 w 432"/>
              <a:gd name="T7" fmla="*/ 292 h 332"/>
              <a:gd name="T8" fmla="*/ 26 w 432"/>
              <a:gd name="T9" fmla="*/ 298 h 332"/>
              <a:gd name="T10" fmla="*/ 50 w 432"/>
              <a:gd name="T11" fmla="*/ 302 h 332"/>
              <a:gd name="T12" fmla="*/ 84 w 432"/>
              <a:gd name="T13" fmla="*/ 308 h 332"/>
              <a:gd name="T14" fmla="*/ 128 w 432"/>
              <a:gd name="T15" fmla="*/ 314 h 332"/>
              <a:gd name="T16" fmla="*/ 184 w 432"/>
              <a:gd name="T17" fmla="*/ 320 h 332"/>
              <a:gd name="T18" fmla="*/ 254 w 432"/>
              <a:gd name="T19" fmla="*/ 324 h 332"/>
              <a:gd name="T20" fmla="*/ 254 w 432"/>
              <a:gd name="T21" fmla="*/ 324 h 332"/>
              <a:gd name="T22" fmla="*/ 412 w 432"/>
              <a:gd name="T23" fmla="*/ 332 h 332"/>
              <a:gd name="T24" fmla="*/ 420 w 432"/>
              <a:gd name="T25" fmla="*/ 332 h 332"/>
              <a:gd name="T26" fmla="*/ 416 w 432"/>
              <a:gd name="T27" fmla="*/ 332 h 332"/>
              <a:gd name="T28" fmla="*/ 432 w 432"/>
              <a:gd name="T29" fmla="*/ 38 h 332"/>
              <a:gd name="T30" fmla="*/ 432 w 432"/>
              <a:gd name="T31" fmla="*/ 38 h 332"/>
              <a:gd name="T32" fmla="*/ 350 w 432"/>
              <a:gd name="T33" fmla="*/ 32 h 332"/>
              <a:gd name="T34" fmla="*/ 274 w 432"/>
              <a:gd name="T35" fmla="*/ 24 h 332"/>
              <a:gd name="T36" fmla="*/ 206 w 432"/>
              <a:gd name="T37" fmla="*/ 16 h 332"/>
              <a:gd name="T38" fmla="*/ 206 w 432"/>
              <a:gd name="T39" fmla="*/ 16 h 332"/>
              <a:gd name="T40" fmla="*/ 96 w 432"/>
              <a:gd name="T41" fmla="*/ 4 h 332"/>
              <a:gd name="T42" fmla="*/ 48 w 432"/>
              <a:gd name="T43" fmla="*/ 0 h 332"/>
              <a:gd name="T44" fmla="*/ 48 w 432"/>
              <a:gd name="T45" fmla="*/ 0 h 3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2"/>
              <a:gd name="T70" fmla="*/ 0 h 332"/>
              <a:gd name="T71" fmla="*/ 432 w 432"/>
              <a:gd name="T72" fmla="*/ 332 h 3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2" h="332">
                <a:moveTo>
                  <a:pt x="48" y="0"/>
                </a:moveTo>
                <a:lnTo>
                  <a:pt x="0" y="288"/>
                </a:lnTo>
                <a:lnTo>
                  <a:pt x="10" y="292"/>
                </a:lnTo>
                <a:lnTo>
                  <a:pt x="26" y="298"/>
                </a:lnTo>
                <a:lnTo>
                  <a:pt x="50" y="302"/>
                </a:lnTo>
                <a:lnTo>
                  <a:pt x="84" y="308"/>
                </a:lnTo>
                <a:lnTo>
                  <a:pt x="128" y="314"/>
                </a:lnTo>
                <a:lnTo>
                  <a:pt x="184" y="320"/>
                </a:lnTo>
                <a:lnTo>
                  <a:pt x="254" y="324"/>
                </a:lnTo>
                <a:lnTo>
                  <a:pt x="412" y="332"/>
                </a:lnTo>
                <a:lnTo>
                  <a:pt x="420" y="332"/>
                </a:lnTo>
                <a:lnTo>
                  <a:pt x="416" y="332"/>
                </a:lnTo>
                <a:lnTo>
                  <a:pt x="432" y="38"/>
                </a:lnTo>
                <a:lnTo>
                  <a:pt x="350" y="32"/>
                </a:lnTo>
                <a:lnTo>
                  <a:pt x="274" y="24"/>
                </a:lnTo>
                <a:lnTo>
                  <a:pt x="206" y="16"/>
                </a:lnTo>
                <a:lnTo>
                  <a:pt x="96" y="4"/>
                </a:lnTo>
                <a:lnTo>
                  <a:pt x="48"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0" name="Freeform 18">
            <a:extLst>
              <a:ext uri="{FF2B5EF4-FFF2-40B4-BE49-F238E27FC236}">
                <a16:creationId xmlns:a16="http://schemas.microsoft.com/office/drawing/2014/main" id="{7597F318-9D10-4138-8F6A-433FFE303443}"/>
              </a:ext>
            </a:extLst>
          </p:cNvPr>
          <p:cNvSpPr>
            <a:spLocks/>
          </p:cNvSpPr>
          <p:nvPr/>
        </p:nvSpPr>
        <p:spPr bwMode="auto">
          <a:xfrm>
            <a:off x="3763375" y="1467043"/>
            <a:ext cx="703899" cy="415973"/>
          </a:xfrm>
          <a:custGeom>
            <a:avLst/>
            <a:gdLst>
              <a:gd name="T0" fmla="*/ 16 w 396"/>
              <a:gd name="T1" fmla="*/ 0 h 234"/>
              <a:gd name="T2" fmla="*/ 16 w 396"/>
              <a:gd name="T3" fmla="*/ 0 h 234"/>
              <a:gd name="T4" fmla="*/ 170 w 396"/>
              <a:gd name="T5" fmla="*/ 8 h 234"/>
              <a:gd name="T6" fmla="*/ 336 w 396"/>
              <a:gd name="T7" fmla="*/ 12 h 234"/>
              <a:gd name="T8" fmla="*/ 336 w 396"/>
              <a:gd name="T9" fmla="*/ 12 h 234"/>
              <a:gd name="T10" fmla="*/ 356 w 396"/>
              <a:gd name="T11" fmla="*/ 12 h 234"/>
              <a:gd name="T12" fmla="*/ 362 w 396"/>
              <a:gd name="T13" fmla="*/ 12 h 234"/>
              <a:gd name="T14" fmla="*/ 362 w 396"/>
              <a:gd name="T15" fmla="*/ 12 h 234"/>
              <a:gd name="T16" fmla="*/ 368 w 396"/>
              <a:gd name="T17" fmla="*/ 22 h 234"/>
              <a:gd name="T18" fmla="*/ 374 w 396"/>
              <a:gd name="T19" fmla="*/ 34 h 234"/>
              <a:gd name="T20" fmla="*/ 376 w 396"/>
              <a:gd name="T21" fmla="*/ 48 h 234"/>
              <a:gd name="T22" fmla="*/ 376 w 396"/>
              <a:gd name="T23" fmla="*/ 48 h 234"/>
              <a:gd name="T24" fmla="*/ 380 w 396"/>
              <a:gd name="T25" fmla="*/ 66 h 234"/>
              <a:gd name="T26" fmla="*/ 386 w 396"/>
              <a:gd name="T27" fmla="*/ 84 h 234"/>
              <a:gd name="T28" fmla="*/ 392 w 396"/>
              <a:gd name="T29" fmla="*/ 102 h 234"/>
              <a:gd name="T30" fmla="*/ 394 w 396"/>
              <a:gd name="T31" fmla="*/ 114 h 234"/>
              <a:gd name="T32" fmla="*/ 394 w 396"/>
              <a:gd name="T33" fmla="*/ 114 h 234"/>
              <a:gd name="T34" fmla="*/ 396 w 396"/>
              <a:gd name="T35" fmla="*/ 232 h 234"/>
              <a:gd name="T36" fmla="*/ 0 w 396"/>
              <a:gd name="T37" fmla="*/ 234 h 234"/>
              <a:gd name="T38" fmla="*/ 16 w 396"/>
              <a:gd name="T39" fmla="*/ 0 h 2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96"/>
              <a:gd name="T61" fmla="*/ 0 h 234"/>
              <a:gd name="T62" fmla="*/ 396 w 396"/>
              <a:gd name="T63" fmla="*/ 234 h 2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96" h="234">
                <a:moveTo>
                  <a:pt x="16" y="0"/>
                </a:moveTo>
                <a:lnTo>
                  <a:pt x="16" y="0"/>
                </a:lnTo>
                <a:lnTo>
                  <a:pt x="170" y="8"/>
                </a:lnTo>
                <a:lnTo>
                  <a:pt x="336" y="12"/>
                </a:lnTo>
                <a:lnTo>
                  <a:pt x="356" y="12"/>
                </a:lnTo>
                <a:lnTo>
                  <a:pt x="362" y="12"/>
                </a:lnTo>
                <a:lnTo>
                  <a:pt x="368" y="22"/>
                </a:lnTo>
                <a:lnTo>
                  <a:pt x="374" y="34"/>
                </a:lnTo>
                <a:lnTo>
                  <a:pt x="376" y="48"/>
                </a:lnTo>
                <a:lnTo>
                  <a:pt x="380" y="66"/>
                </a:lnTo>
                <a:lnTo>
                  <a:pt x="386" y="84"/>
                </a:lnTo>
                <a:lnTo>
                  <a:pt x="392" y="102"/>
                </a:lnTo>
                <a:lnTo>
                  <a:pt x="394" y="114"/>
                </a:lnTo>
                <a:lnTo>
                  <a:pt x="396" y="232"/>
                </a:lnTo>
                <a:lnTo>
                  <a:pt x="0" y="234"/>
                </a:lnTo>
                <a:lnTo>
                  <a:pt x="1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1" name="Freeform 19">
            <a:extLst>
              <a:ext uri="{FF2B5EF4-FFF2-40B4-BE49-F238E27FC236}">
                <a16:creationId xmlns:a16="http://schemas.microsoft.com/office/drawing/2014/main" id="{FD375678-5D14-4084-99B8-3384D8C69BA4}"/>
              </a:ext>
            </a:extLst>
          </p:cNvPr>
          <p:cNvSpPr>
            <a:spLocks/>
          </p:cNvSpPr>
          <p:nvPr/>
        </p:nvSpPr>
        <p:spPr bwMode="auto">
          <a:xfrm>
            <a:off x="3742278" y="1878655"/>
            <a:ext cx="771444" cy="394641"/>
          </a:xfrm>
          <a:custGeom>
            <a:avLst/>
            <a:gdLst>
              <a:gd name="T0" fmla="*/ 0 w 434"/>
              <a:gd name="T1" fmla="*/ 194 h 222"/>
              <a:gd name="T2" fmla="*/ 318 w 434"/>
              <a:gd name="T3" fmla="*/ 194 h 222"/>
              <a:gd name="T4" fmla="*/ 318 w 434"/>
              <a:gd name="T5" fmla="*/ 194 h 222"/>
              <a:gd name="T6" fmla="*/ 324 w 434"/>
              <a:gd name="T7" fmla="*/ 198 h 222"/>
              <a:gd name="T8" fmla="*/ 338 w 434"/>
              <a:gd name="T9" fmla="*/ 206 h 222"/>
              <a:gd name="T10" fmla="*/ 358 w 434"/>
              <a:gd name="T11" fmla="*/ 216 h 222"/>
              <a:gd name="T12" fmla="*/ 370 w 434"/>
              <a:gd name="T13" fmla="*/ 220 h 222"/>
              <a:gd name="T14" fmla="*/ 382 w 434"/>
              <a:gd name="T15" fmla="*/ 222 h 222"/>
              <a:gd name="T16" fmla="*/ 382 w 434"/>
              <a:gd name="T17" fmla="*/ 222 h 222"/>
              <a:gd name="T18" fmla="*/ 400 w 434"/>
              <a:gd name="T19" fmla="*/ 220 h 222"/>
              <a:gd name="T20" fmla="*/ 414 w 434"/>
              <a:gd name="T21" fmla="*/ 218 h 222"/>
              <a:gd name="T22" fmla="*/ 422 w 434"/>
              <a:gd name="T23" fmla="*/ 214 h 222"/>
              <a:gd name="T24" fmla="*/ 426 w 434"/>
              <a:gd name="T25" fmla="*/ 208 h 222"/>
              <a:gd name="T26" fmla="*/ 426 w 434"/>
              <a:gd name="T27" fmla="*/ 208 h 222"/>
              <a:gd name="T28" fmla="*/ 430 w 434"/>
              <a:gd name="T29" fmla="*/ 204 h 222"/>
              <a:gd name="T30" fmla="*/ 434 w 434"/>
              <a:gd name="T31" fmla="*/ 202 h 222"/>
              <a:gd name="T32" fmla="*/ 434 w 434"/>
              <a:gd name="T33" fmla="*/ 198 h 222"/>
              <a:gd name="T34" fmla="*/ 432 w 434"/>
              <a:gd name="T35" fmla="*/ 192 h 222"/>
              <a:gd name="T36" fmla="*/ 432 w 434"/>
              <a:gd name="T37" fmla="*/ 192 h 222"/>
              <a:gd name="T38" fmla="*/ 424 w 434"/>
              <a:gd name="T39" fmla="*/ 178 h 222"/>
              <a:gd name="T40" fmla="*/ 422 w 434"/>
              <a:gd name="T41" fmla="*/ 172 h 222"/>
              <a:gd name="T42" fmla="*/ 422 w 434"/>
              <a:gd name="T43" fmla="*/ 50 h 222"/>
              <a:gd name="T44" fmla="*/ 422 w 434"/>
              <a:gd name="T45" fmla="*/ 50 h 222"/>
              <a:gd name="T46" fmla="*/ 416 w 434"/>
              <a:gd name="T47" fmla="*/ 48 h 222"/>
              <a:gd name="T48" fmla="*/ 412 w 434"/>
              <a:gd name="T49" fmla="*/ 44 h 222"/>
              <a:gd name="T50" fmla="*/ 410 w 434"/>
              <a:gd name="T51" fmla="*/ 40 h 222"/>
              <a:gd name="T52" fmla="*/ 410 w 434"/>
              <a:gd name="T53" fmla="*/ 40 h 222"/>
              <a:gd name="T54" fmla="*/ 410 w 434"/>
              <a:gd name="T55" fmla="*/ 36 h 222"/>
              <a:gd name="T56" fmla="*/ 412 w 434"/>
              <a:gd name="T57" fmla="*/ 32 h 222"/>
              <a:gd name="T58" fmla="*/ 414 w 434"/>
              <a:gd name="T59" fmla="*/ 28 h 222"/>
              <a:gd name="T60" fmla="*/ 416 w 434"/>
              <a:gd name="T61" fmla="*/ 22 h 222"/>
              <a:gd name="T62" fmla="*/ 416 w 434"/>
              <a:gd name="T63" fmla="*/ 22 h 222"/>
              <a:gd name="T64" fmla="*/ 414 w 434"/>
              <a:gd name="T65" fmla="*/ 10 h 222"/>
              <a:gd name="T66" fmla="*/ 412 w 434"/>
              <a:gd name="T67" fmla="*/ 4 h 222"/>
              <a:gd name="T68" fmla="*/ 408 w 434"/>
              <a:gd name="T69" fmla="*/ 2 h 222"/>
              <a:gd name="T70" fmla="*/ 408 w 434"/>
              <a:gd name="T71" fmla="*/ 2 h 222"/>
              <a:gd name="T72" fmla="*/ 344 w 434"/>
              <a:gd name="T73" fmla="*/ 0 h 222"/>
              <a:gd name="T74" fmla="*/ 210 w 434"/>
              <a:gd name="T75" fmla="*/ 0 h 222"/>
              <a:gd name="T76" fmla="*/ 12 w 434"/>
              <a:gd name="T77" fmla="*/ 2 h 222"/>
              <a:gd name="T78" fmla="*/ 12 w 434"/>
              <a:gd name="T79" fmla="*/ 2 h 222"/>
              <a:gd name="T80" fmla="*/ 6 w 434"/>
              <a:gd name="T81" fmla="*/ 90 h 222"/>
              <a:gd name="T82" fmla="*/ 6 w 434"/>
              <a:gd name="T83" fmla="*/ 90 h 222"/>
              <a:gd name="T84" fmla="*/ 2 w 434"/>
              <a:gd name="T85" fmla="*/ 146 h 222"/>
              <a:gd name="T86" fmla="*/ 0 w 434"/>
              <a:gd name="T87" fmla="*/ 194 h 222"/>
              <a:gd name="T88" fmla="*/ 0 w 434"/>
              <a:gd name="T89" fmla="*/ 194 h 22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4"/>
              <a:gd name="T136" fmla="*/ 0 h 222"/>
              <a:gd name="T137" fmla="*/ 434 w 434"/>
              <a:gd name="T138" fmla="*/ 222 h 22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4" h="222">
                <a:moveTo>
                  <a:pt x="0" y="194"/>
                </a:moveTo>
                <a:lnTo>
                  <a:pt x="318" y="194"/>
                </a:lnTo>
                <a:lnTo>
                  <a:pt x="324" y="198"/>
                </a:lnTo>
                <a:lnTo>
                  <a:pt x="338" y="206"/>
                </a:lnTo>
                <a:lnTo>
                  <a:pt x="358" y="216"/>
                </a:lnTo>
                <a:lnTo>
                  <a:pt x="370" y="220"/>
                </a:lnTo>
                <a:lnTo>
                  <a:pt x="382" y="222"/>
                </a:lnTo>
                <a:lnTo>
                  <a:pt x="400" y="220"/>
                </a:lnTo>
                <a:lnTo>
                  <a:pt x="414" y="218"/>
                </a:lnTo>
                <a:lnTo>
                  <a:pt x="422" y="214"/>
                </a:lnTo>
                <a:lnTo>
                  <a:pt x="426" y="208"/>
                </a:lnTo>
                <a:lnTo>
                  <a:pt x="430" y="204"/>
                </a:lnTo>
                <a:lnTo>
                  <a:pt x="434" y="202"/>
                </a:lnTo>
                <a:lnTo>
                  <a:pt x="434" y="198"/>
                </a:lnTo>
                <a:lnTo>
                  <a:pt x="432" y="192"/>
                </a:lnTo>
                <a:lnTo>
                  <a:pt x="424" y="178"/>
                </a:lnTo>
                <a:lnTo>
                  <a:pt x="422" y="172"/>
                </a:lnTo>
                <a:lnTo>
                  <a:pt x="422" y="50"/>
                </a:lnTo>
                <a:lnTo>
                  <a:pt x="416" y="48"/>
                </a:lnTo>
                <a:lnTo>
                  <a:pt x="412" y="44"/>
                </a:lnTo>
                <a:lnTo>
                  <a:pt x="410" y="40"/>
                </a:lnTo>
                <a:lnTo>
                  <a:pt x="410" y="36"/>
                </a:lnTo>
                <a:lnTo>
                  <a:pt x="412" y="32"/>
                </a:lnTo>
                <a:lnTo>
                  <a:pt x="414" y="28"/>
                </a:lnTo>
                <a:lnTo>
                  <a:pt x="416" y="22"/>
                </a:lnTo>
                <a:lnTo>
                  <a:pt x="414" y="10"/>
                </a:lnTo>
                <a:lnTo>
                  <a:pt x="412" y="4"/>
                </a:lnTo>
                <a:lnTo>
                  <a:pt x="408" y="2"/>
                </a:lnTo>
                <a:lnTo>
                  <a:pt x="344" y="0"/>
                </a:lnTo>
                <a:lnTo>
                  <a:pt x="210" y="0"/>
                </a:lnTo>
                <a:lnTo>
                  <a:pt x="12" y="2"/>
                </a:lnTo>
                <a:lnTo>
                  <a:pt x="6" y="90"/>
                </a:lnTo>
                <a:lnTo>
                  <a:pt x="2" y="146"/>
                </a:lnTo>
                <a:lnTo>
                  <a:pt x="0" y="19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2" name="Freeform 20">
            <a:extLst>
              <a:ext uri="{FF2B5EF4-FFF2-40B4-BE49-F238E27FC236}">
                <a16:creationId xmlns:a16="http://schemas.microsoft.com/office/drawing/2014/main" id="{82FF21F4-7BA9-4929-AE4F-4C93FE6101E3}"/>
              </a:ext>
            </a:extLst>
          </p:cNvPr>
          <p:cNvSpPr>
            <a:spLocks/>
          </p:cNvSpPr>
          <p:nvPr/>
        </p:nvSpPr>
        <p:spPr bwMode="auto">
          <a:xfrm>
            <a:off x="3119989" y="2460627"/>
            <a:ext cx="803440" cy="547520"/>
          </a:xfrm>
          <a:custGeom>
            <a:avLst/>
            <a:gdLst>
              <a:gd name="T0" fmla="*/ 0 w 452"/>
              <a:gd name="T1" fmla="*/ 280 h 308"/>
              <a:gd name="T2" fmla="*/ 0 w 452"/>
              <a:gd name="T3" fmla="*/ 280 h 308"/>
              <a:gd name="T4" fmla="*/ 104 w 452"/>
              <a:gd name="T5" fmla="*/ 288 h 308"/>
              <a:gd name="T6" fmla="*/ 194 w 452"/>
              <a:gd name="T7" fmla="*/ 296 h 308"/>
              <a:gd name="T8" fmla="*/ 272 w 452"/>
              <a:gd name="T9" fmla="*/ 300 h 308"/>
              <a:gd name="T10" fmla="*/ 272 w 452"/>
              <a:gd name="T11" fmla="*/ 300 h 308"/>
              <a:gd name="T12" fmla="*/ 390 w 452"/>
              <a:gd name="T13" fmla="*/ 304 h 308"/>
              <a:gd name="T14" fmla="*/ 444 w 452"/>
              <a:gd name="T15" fmla="*/ 308 h 308"/>
              <a:gd name="T16" fmla="*/ 452 w 452"/>
              <a:gd name="T17" fmla="*/ 28 h 308"/>
              <a:gd name="T18" fmla="*/ 42 w 452"/>
              <a:gd name="T19" fmla="*/ 0 h 308"/>
              <a:gd name="T20" fmla="*/ 0 w 452"/>
              <a:gd name="T21" fmla="*/ 280 h 3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2"/>
              <a:gd name="T34" fmla="*/ 0 h 308"/>
              <a:gd name="T35" fmla="*/ 452 w 452"/>
              <a:gd name="T36" fmla="*/ 308 h 3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2" h="308">
                <a:moveTo>
                  <a:pt x="0" y="280"/>
                </a:moveTo>
                <a:lnTo>
                  <a:pt x="0" y="280"/>
                </a:lnTo>
                <a:lnTo>
                  <a:pt x="104" y="288"/>
                </a:lnTo>
                <a:lnTo>
                  <a:pt x="194" y="296"/>
                </a:lnTo>
                <a:lnTo>
                  <a:pt x="272" y="300"/>
                </a:lnTo>
                <a:lnTo>
                  <a:pt x="390" y="304"/>
                </a:lnTo>
                <a:lnTo>
                  <a:pt x="444" y="308"/>
                </a:lnTo>
                <a:lnTo>
                  <a:pt x="452" y="28"/>
                </a:lnTo>
                <a:lnTo>
                  <a:pt x="42" y="0"/>
                </a:lnTo>
                <a:lnTo>
                  <a:pt x="0" y="28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3" name="Freeform 21">
            <a:extLst>
              <a:ext uri="{FF2B5EF4-FFF2-40B4-BE49-F238E27FC236}">
                <a16:creationId xmlns:a16="http://schemas.microsoft.com/office/drawing/2014/main" id="{6EE990BC-FBAC-4820-AC27-736144A7AC4A}"/>
              </a:ext>
            </a:extLst>
          </p:cNvPr>
          <p:cNvSpPr>
            <a:spLocks/>
          </p:cNvSpPr>
          <p:nvPr/>
        </p:nvSpPr>
        <p:spPr bwMode="auto">
          <a:xfrm>
            <a:off x="2508249" y="2875617"/>
            <a:ext cx="618578" cy="856831"/>
          </a:xfrm>
          <a:custGeom>
            <a:avLst/>
            <a:gdLst>
              <a:gd name="T0" fmla="*/ 10 w 348"/>
              <a:gd name="T1" fmla="*/ 310 h 482"/>
              <a:gd name="T2" fmla="*/ 10 w 348"/>
              <a:gd name="T3" fmla="*/ 310 h 482"/>
              <a:gd name="T4" fmla="*/ 20 w 348"/>
              <a:gd name="T5" fmla="*/ 318 h 482"/>
              <a:gd name="T6" fmla="*/ 26 w 348"/>
              <a:gd name="T7" fmla="*/ 324 h 482"/>
              <a:gd name="T8" fmla="*/ 30 w 348"/>
              <a:gd name="T9" fmla="*/ 330 h 482"/>
              <a:gd name="T10" fmla="*/ 30 w 348"/>
              <a:gd name="T11" fmla="*/ 330 h 482"/>
              <a:gd name="T12" fmla="*/ 24 w 348"/>
              <a:gd name="T13" fmla="*/ 342 h 482"/>
              <a:gd name="T14" fmla="*/ 20 w 348"/>
              <a:gd name="T15" fmla="*/ 352 h 482"/>
              <a:gd name="T16" fmla="*/ 20 w 348"/>
              <a:gd name="T17" fmla="*/ 356 h 482"/>
              <a:gd name="T18" fmla="*/ 20 w 348"/>
              <a:gd name="T19" fmla="*/ 358 h 482"/>
              <a:gd name="T20" fmla="*/ 20 w 348"/>
              <a:gd name="T21" fmla="*/ 358 h 482"/>
              <a:gd name="T22" fmla="*/ 40 w 348"/>
              <a:gd name="T23" fmla="*/ 370 h 482"/>
              <a:gd name="T24" fmla="*/ 78 w 348"/>
              <a:gd name="T25" fmla="*/ 394 h 482"/>
              <a:gd name="T26" fmla="*/ 144 w 348"/>
              <a:gd name="T27" fmla="*/ 434 h 482"/>
              <a:gd name="T28" fmla="*/ 144 w 348"/>
              <a:gd name="T29" fmla="*/ 434 h 482"/>
              <a:gd name="T30" fmla="*/ 184 w 348"/>
              <a:gd name="T31" fmla="*/ 454 h 482"/>
              <a:gd name="T32" fmla="*/ 206 w 348"/>
              <a:gd name="T33" fmla="*/ 466 h 482"/>
              <a:gd name="T34" fmla="*/ 222 w 348"/>
              <a:gd name="T35" fmla="*/ 470 h 482"/>
              <a:gd name="T36" fmla="*/ 222 w 348"/>
              <a:gd name="T37" fmla="*/ 470 h 482"/>
              <a:gd name="T38" fmla="*/ 294 w 348"/>
              <a:gd name="T39" fmla="*/ 482 h 482"/>
              <a:gd name="T40" fmla="*/ 348 w 348"/>
              <a:gd name="T41" fmla="*/ 42 h 482"/>
              <a:gd name="T42" fmla="*/ 78 w 348"/>
              <a:gd name="T43" fmla="*/ 0 h 482"/>
              <a:gd name="T44" fmla="*/ 70 w 348"/>
              <a:gd name="T45" fmla="*/ 72 h 482"/>
              <a:gd name="T46" fmla="*/ 50 w 348"/>
              <a:gd name="T47" fmla="*/ 74 h 482"/>
              <a:gd name="T48" fmla="*/ 18 w 348"/>
              <a:gd name="T49" fmla="*/ 130 h 482"/>
              <a:gd name="T50" fmla="*/ 22 w 348"/>
              <a:gd name="T51" fmla="*/ 176 h 482"/>
              <a:gd name="T52" fmla="*/ 22 w 348"/>
              <a:gd name="T53" fmla="*/ 176 h 482"/>
              <a:gd name="T54" fmla="*/ 32 w 348"/>
              <a:gd name="T55" fmla="*/ 182 h 482"/>
              <a:gd name="T56" fmla="*/ 40 w 348"/>
              <a:gd name="T57" fmla="*/ 186 h 482"/>
              <a:gd name="T58" fmla="*/ 42 w 348"/>
              <a:gd name="T59" fmla="*/ 190 h 482"/>
              <a:gd name="T60" fmla="*/ 42 w 348"/>
              <a:gd name="T61" fmla="*/ 192 h 482"/>
              <a:gd name="T62" fmla="*/ 42 w 348"/>
              <a:gd name="T63" fmla="*/ 192 h 482"/>
              <a:gd name="T64" fmla="*/ 42 w 348"/>
              <a:gd name="T65" fmla="*/ 196 h 482"/>
              <a:gd name="T66" fmla="*/ 38 w 348"/>
              <a:gd name="T67" fmla="*/ 200 h 482"/>
              <a:gd name="T68" fmla="*/ 26 w 348"/>
              <a:gd name="T69" fmla="*/ 214 h 482"/>
              <a:gd name="T70" fmla="*/ 26 w 348"/>
              <a:gd name="T71" fmla="*/ 214 h 482"/>
              <a:gd name="T72" fmla="*/ 18 w 348"/>
              <a:gd name="T73" fmla="*/ 224 h 482"/>
              <a:gd name="T74" fmla="*/ 8 w 348"/>
              <a:gd name="T75" fmla="*/ 236 h 482"/>
              <a:gd name="T76" fmla="*/ 2 w 348"/>
              <a:gd name="T77" fmla="*/ 252 h 482"/>
              <a:gd name="T78" fmla="*/ 0 w 348"/>
              <a:gd name="T79" fmla="*/ 260 h 482"/>
              <a:gd name="T80" fmla="*/ 0 w 348"/>
              <a:gd name="T81" fmla="*/ 268 h 482"/>
              <a:gd name="T82" fmla="*/ 0 w 348"/>
              <a:gd name="T83" fmla="*/ 268 h 482"/>
              <a:gd name="T84" fmla="*/ 0 w 348"/>
              <a:gd name="T85" fmla="*/ 278 h 482"/>
              <a:gd name="T86" fmla="*/ 0 w 348"/>
              <a:gd name="T87" fmla="*/ 288 h 482"/>
              <a:gd name="T88" fmla="*/ 2 w 348"/>
              <a:gd name="T89" fmla="*/ 298 h 482"/>
              <a:gd name="T90" fmla="*/ 2 w 348"/>
              <a:gd name="T91" fmla="*/ 298 h 482"/>
              <a:gd name="T92" fmla="*/ 6 w 348"/>
              <a:gd name="T93" fmla="*/ 306 h 482"/>
              <a:gd name="T94" fmla="*/ 10 w 348"/>
              <a:gd name="T95" fmla="*/ 310 h 482"/>
              <a:gd name="T96" fmla="*/ 10 w 348"/>
              <a:gd name="T97" fmla="*/ 310 h 4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8"/>
              <a:gd name="T148" fmla="*/ 0 h 482"/>
              <a:gd name="T149" fmla="*/ 348 w 348"/>
              <a:gd name="T150" fmla="*/ 482 h 48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8" h="482">
                <a:moveTo>
                  <a:pt x="10" y="310"/>
                </a:moveTo>
                <a:lnTo>
                  <a:pt x="10" y="310"/>
                </a:lnTo>
                <a:lnTo>
                  <a:pt x="20" y="318"/>
                </a:lnTo>
                <a:lnTo>
                  <a:pt x="26" y="324"/>
                </a:lnTo>
                <a:lnTo>
                  <a:pt x="30" y="330"/>
                </a:lnTo>
                <a:lnTo>
                  <a:pt x="24" y="342"/>
                </a:lnTo>
                <a:lnTo>
                  <a:pt x="20" y="352"/>
                </a:lnTo>
                <a:lnTo>
                  <a:pt x="20" y="356"/>
                </a:lnTo>
                <a:lnTo>
                  <a:pt x="20" y="358"/>
                </a:lnTo>
                <a:lnTo>
                  <a:pt x="40" y="370"/>
                </a:lnTo>
                <a:lnTo>
                  <a:pt x="78" y="394"/>
                </a:lnTo>
                <a:lnTo>
                  <a:pt x="144" y="434"/>
                </a:lnTo>
                <a:lnTo>
                  <a:pt x="184" y="454"/>
                </a:lnTo>
                <a:lnTo>
                  <a:pt x="206" y="466"/>
                </a:lnTo>
                <a:lnTo>
                  <a:pt x="222" y="470"/>
                </a:lnTo>
                <a:lnTo>
                  <a:pt x="294" y="482"/>
                </a:lnTo>
                <a:lnTo>
                  <a:pt x="348" y="42"/>
                </a:lnTo>
                <a:lnTo>
                  <a:pt x="78" y="0"/>
                </a:lnTo>
                <a:lnTo>
                  <a:pt x="70" y="72"/>
                </a:lnTo>
                <a:lnTo>
                  <a:pt x="50" y="74"/>
                </a:lnTo>
                <a:lnTo>
                  <a:pt x="18" y="130"/>
                </a:lnTo>
                <a:lnTo>
                  <a:pt x="22" y="176"/>
                </a:lnTo>
                <a:lnTo>
                  <a:pt x="32" y="182"/>
                </a:lnTo>
                <a:lnTo>
                  <a:pt x="40" y="186"/>
                </a:lnTo>
                <a:lnTo>
                  <a:pt x="42" y="190"/>
                </a:lnTo>
                <a:lnTo>
                  <a:pt x="42" y="192"/>
                </a:lnTo>
                <a:lnTo>
                  <a:pt x="42" y="196"/>
                </a:lnTo>
                <a:lnTo>
                  <a:pt x="38" y="200"/>
                </a:lnTo>
                <a:lnTo>
                  <a:pt x="26" y="214"/>
                </a:lnTo>
                <a:lnTo>
                  <a:pt x="18" y="224"/>
                </a:lnTo>
                <a:lnTo>
                  <a:pt x="8" y="236"/>
                </a:lnTo>
                <a:lnTo>
                  <a:pt x="2" y="252"/>
                </a:lnTo>
                <a:lnTo>
                  <a:pt x="0" y="260"/>
                </a:lnTo>
                <a:lnTo>
                  <a:pt x="0" y="268"/>
                </a:lnTo>
                <a:lnTo>
                  <a:pt x="0" y="278"/>
                </a:lnTo>
                <a:lnTo>
                  <a:pt x="0" y="288"/>
                </a:lnTo>
                <a:lnTo>
                  <a:pt x="2" y="298"/>
                </a:lnTo>
                <a:lnTo>
                  <a:pt x="6" y="306"/>
                </a:lnTo>
                <a:lnTo>
                  <a:pt x="10" y="31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4" name="Freeform 22">
            <a:extLst>
              <a:ext uri="{FF2B5EF4-FFF2-40B4-BE49-F238E27FC236}">
                <a16:creationId xmlns:a16="http://schemas.microsoft.com/office/drawing/2014/main" id="{8EE23FBF-95AA-474F-9B83-A9D72C6DE129}"/>
              </a:ext>
            </a:extLst>
          </p:cNvPr>
          <p:cNvSpPr>
            <a:spLocks/>
          </p:cNvSpPr>
          <p:nvPr/>
        </p:nvSpPr>
        <p:spPr bwMode="auto">
          <a:xfrm>
            <a:off x="3025063" y="2950160"/>
            <a:ext cx="775000" cy="792836"/>
          </a:xfrm>
          <a:custGeom>
            <a:avLst/>
            <a:gdLst>
              <a:gd name="T0" fmla="*/ 54 w 436"/>
              <a:gd name="T1" fmla="*/ 0 h 446"/>
              <a:gd name="T2" fmla="*/ 0 w 436"/>
              <a:gd name="T3" fmla="*/ 440 h 446"/>
              <a:gd name="T4" fmla="*/ 0 w 436"/>
              <a:gd name="T5" fmla="*/ 440 h 446"/>
              <a:gd name="T6" fmla="*/ 18 w 436"/>
              <a:gd name="T7" fmla="*/ 442 h 446"/>
              <a:gd name="T8" fmla="*/ 46 w 436"/>
              <a:gd name="T9" fmla="*/ 446 h 446"/>
              <a:gd name="T10" fmla="*/ 46 w 436"/>
              <a:gd name="T11" fmla="*/ 446 h 446"/>
              <a:gd name="T12" fmla="*/ 52 w 436"/>
              <a:gd name="T13" fmla="*/ 446 h 446"/>
              <a:gd name="T14" fmla="*/ 56 w 436"/>
              <a:gd name="T15" fmla="*/ 444 h 446"/>
              <a:gd name="T16" fmla="*/ 64 w 436"/>
              <a:gd name="T17" fmla="*/ 436 h 446"/>
              <a:gd name="T18" fmla="*/ 70 w 436"/>
              <a:gd name="T19" fmla="*/ 428 h 446"/>
              <a:gd name="T20" fmla="*/ 76 w 436"/>
              <a:gd name="T21" fmla="*/ 424 h 446"/>
              <a:gd name="T22" fmla="*/ 76 w 436"/>
              <a:gd name="T23" fmla="*/ 424 h 446"/>
              <a:gd name="T24" fmla="*/ 132 w 436"/>
              <a:gd name="T25" fmla="*/ 424 h 446"/>
              <a:gd name="T26" fmla="*/ 250 w 436"/>
              <a:gd name="T27" fmla="*/ 428 h 446"/>
              <a:gd name="T28" fmla="*/ 418 w 436"/>
              <a:gd name="T29" fmla="*/ 436 h 446"/>
              <a:gd name="T30" fmla="*/ 432 w 436"/>
              <a:gd name="T31" fmla="*/ 60 h 446"/>
              <a:gd name="T32" fmla="*/ 436 w 436"/>
              <a:gd name="T33" fmla="*/ 58 h 446"/>
              <a:gd name="T34" fmla="*/ 436 w 436"/>
              <a:gd name="T35" fmla="*/ 26 h 446"/>
              <a:gd name="T36" fmla="*/ 54 w 436"/>
              <a:gd name="T37" fmla="*/ 0 h 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6"/>
              <a:gd name="T58" fmla="*/ 0 h 446"/>
              <a:gd name="T59" fmla="*/ 436 w 436"/>
              <a:gd name="T60" fmla="*/ 446 h 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6" h="446">
                <a:moveTo>
                  <a:pt x="54" y="0"/>
                </a:moveTo>
                <a:lnTo>
                  <a:pt x="0" y="440"/>
                </a:lnTo>
                <a:lnTo>
                  <a:pt x="18" y="442"/>
                </a:lnTo>
                <a:lnTo>
                  <a:pt x="46" y="446"/>
                </a:lnTo>
                <a:lnTo>
                  <a:pt x="52" y="446"/>
                </a:lnTo>
                <a:lnTo>
                  <a:pt x="56" y="444"/>
                </a:lnTo>
                <a:lnTo>
                  <a:pt x="64" y="436"/>
                </a:lnTo>
                <a:lnTo>
                  <a:pt x="70" y="428"/>
                </a:lnTo>
                <a:lnTo>
                  <a:pt x="76" y="424"/>
                </a:lnTo>
                <a:lnTo>
                  <a:pt x="132" y="424"/>
                </a:lnTo>
                <a:lnTo>
                  <a:pt x="250" y="428"/>
                </a:lnTo>
                <a:lnTo>
                  <a:pt x="418" y="436"/>
                </a:lnTo>
                <a:lnTo>
                  <a:pt x="432" y="60"/>
                </a:lnTo>
                <a:lnTo>
                  <a:pt x="436" y="58"/>
                </a:lnTo>
                <a:lnTo>
                  <a:pt x="436" y="26"/>
                </a:lnTo>
                <a:lnTo>
                  <a:pt x="54"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5" name="Freeform 23">
            <a:extLst>
              <a:ext uri="{FF2B5EF4-FFF2-40B4-BE49-F238E27FC236}">
                <a16:creationId xmlns:a16="http://schemas.microsoft.com/office/drawing/2014/main" id="{1CAB1D70-7437-4004-A3BF-E66722E36629}"/>
              </a:ext>
            </a:extLst>
          </p:cNvPr>
          <p:cNvSpPr>
            <a:spLocks/>
          </p:cNvSpPr>
          <p:nvPr/>
        </p:nvSpPr>
        <p:spPr bwMode="auto">
          <a:xfrm>
            <a:off x="3422345" y="3047942"/>
            <a:ext cx="1457569" cy="1489681"/>
          </a:xfrm>
          <a:custGeom>
            <a:avLst/>
            <a:gdLst>
              <a:gd name="T0" fmla="*/ 24 w 820"/>
              <a:gd name="T1" fmla="*/ 408 h 838"/>
              <a:gd name="T2" fmla="*/ 36 w 820"/>
              <a:gd name="T3" fmla="*/ 430 h 838"/>
              <a:gd name="T4" fmla="*/ 60 w 820"/>
              <a:gd name="T5" fmla="*/ 438 h 838"/>
              <a:gd name="T6" fmla="*/ 94 w 820"/>
              <a:gd name="T7" fmla="*/ 452 h 838"/>
              <a:gd name="T8" fmla="*/ 102 w 820"/>
              <a:gd name="T9" fmla="*/ 498 h 838"/>
              <a:gd name="T10" fmla="*/ 110 w 820"/>
              <a:gd name="T11" fmla="*/ 526 h 838"/>
              <a:gd name="T12" fmla="*/ 186 w 820"/>
              <a:gd name="T13" fmla="*/ 580 h 838"/>
              <a:gd name="T14" fmla="*/ 220 w 820"/>
              <a:gd name="T15" fmla="*/ 522 h 838"/>
              <a:gd name="T16" fmla="*/ 234 w 820"/>
              <a:gd name="T17" fmla="*/ 520 h 838"/>
              <a:gd name="T18" fmla="*/ 426 w 820"/>
              <a:gd name="T19" fmla="*/ 706 h 838"/>
              <a:gd name="T20" fmla="*/ 430 w 820"/>
              <a:gd name="T21" fmla="*/ 772 h 838"/>
              <a:gd name="T22" fmla="*/ 458 w 820"/>
              <a:gd name="T23" fmla="*/ 808 h 838"/>
              <a:gd name="T24" fmla="*/ 484 w 820"/>
              <a:gd name="T25" fmla="*/ 818 h 838"/>
              <a:gd name="T26" fmla="*/ 540 w 820"/>
              <a:gd name="T27" fmla="*/ 830 h 838"/>
              <a:gd name="T28" fmla="*/ 588 w 820"/>
              <a:gd name="T29" fmla="*/ 838 h 838"/>
              <a:gd name="T30" fmla="*/ 578 w 820"/>
              <a:gd name="T31" fmla="*/ 810 h 838"/>
              <a:gd name="T32" fmla="*/ 574 w 820"/>
              <a:gd name="T33" fmla="*/ 792 h 838"/>
              <a:gd name="T34" fmla="*/ 570 w 820"/>
              <a:gd name="T35" fmla="*/ 726 h 838"/>
              <a:gd name="T36" fmla="*/ 574 w 820"/>
              <a:gd name="T37" fmla="*/ 694 h 838"/>
              <a:gd name="T38" fmla="*/ 600 w 820"/>
              <a:gd name="T39" fmla="*/ 648 h 838"/>
              <a:gd name="T40" fmla="*/ 632 w 820"/>
              <a:gd name="T41" fmla="*/ 622 h 838"/>
              <a:gd name="T42" fmla="*/ 660 w 820"/>
              <a:gd name="T43" fmla="*/ 588 h 838"/>
              <a:gd name="T44" fmla="*/ 686 w 820"/>
              <a:gd name="T45" fmla="*/ 584 h 838"/>
              <a:gd name="T46" fmla="*/ 714 w 820"/>
              <a:gd name="T47" fmla="*/ 580 h 838"/>
              <a:gd name="T48" fmla="*/ 730 w 820"/>
              <a:gd name="T49" fmla="*/ 550 h 838"/>
              <a:gd name="T50" fmla="*/ 738 w 820"/>
              <a:gd name="T51" fmla="*/ 540 h 838"/>
              <a:gd name="T52" fmla="*/ 746 w 820"/>
              <a:gd name="T53" fmla="*/ 540 h 838"/>
              <a:gd name="T54" fmla="*/ 766 w 820"/>
              <a:gd name="T55" fmla="*/ 546 h 838"/>
              <a:gd name="T56" fmla="*/ 778 w 820"/>
              <a:gd name="T57" fmla="*/ 542 h 838"/>
              <a:gd name="T58" fmla="*/ 806 w 820"/>
              <a:gd name="T59" fmla="*/ 504 h 838"/>
              <a:gd name="T60" fmla="*/ 820 w 820"/>
              <a:gd name="T61" fmla="*/ 462 h 838"/>
              <a:gd name="T62" fmla="*/ 818 w 820"/>
              <a:gd name="T63" fmla="*/ 438 h 838"/>
              <a:gd name="T64" fmla="*/ 796 w 820"/>
              <a:gd name="T65" fmla="*/ 374 h 838"/>
              <a:gd name="T66" fmla="*/ 780 w 820"/>
              <a:gd name="T67" fmla="*/ 326 h 838"/>
              <a:gd name="T68" fmla="*/ 744 w 820"/>
              <a:gd name="T69" fmla="*/ 268 h 838"/>
              <a:gd name="T70" fmla="*/ 724 w 820"/>
              <a:gd name="T71" fmla="*/ 254 h 838"/>
              <a:gd name="T72" fmla="*/ 698 w 820"/>
              <a:gd name="T73" fmla="*/ 248 h 838"/>
              <a:gd name="T74" fmla="*/ 672 w 820"/>
              <a:gd name="T75" fmla="*/ 248 h 838"/>
              <a:gd name="T76" fmla="*/ 646 w 820"/>
              <a:gd name="T77" fmla="*/ 262 h 838"/>
              <a:gd name="T78" fmla="*/ 628 w 820"/>
              <a:gd name="T79" fmla="*/ 252 h 838"/>
              <a:gd name="T80" fmla="*/ 616 w 820"/>
              <a:gd name="T81" fmla="*/ 246 h 838"/>
              <a:gd name="T82" fmla="*/ 602 w 820"/>
              <a:gd name="T83" fmla="*/ 246 h 838"/>
              <a:gd name="T84" fmla="*/ 590 w 820"/>
              <a:gd name="T85" fmla="*/ 260 h 838"/>
              <a:gd name="T86" fmla="*/ 540 w 820"/>
              <a:gd name="T87" fmla="*/ 226 h 838"/>
              <a:gd name="T88" fmla="*/ 522 w 820"/>
              <a:gd name="T89" fmla="*/ 234 h 838"/>
              <a:gd name="T90" fmla="*/ 518 w 820"/>
              <a:gd name="T91" fmla="*/ 234 h 838"/>
              <a:gd name="T92" fmla="*/ 492 w 820"/>
              <a:gd name="T93" fmla="*/ 206 h 838"/>
              <a:gd name="T94" fmla="*/ 400 w 820"/>
              <a:gd name="T95" fmla="*/ 170 h 838"/>
              <a:gd name="T96" fmla="*/ 392 w 820"/>
              <a:gd name="T97" fmla="*/ 164 h 838"/>
              <a:gd name="T98" fmla="*/ 390 w 820"/>
              <a:gd name="T99" fmla="*/ 84 h 838"/>
              <a:gd name="T100" fmla="*/ 192 w 820"/>
              <a:gd name="T101" fmla="*/ 376 h 8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0"/>
              <a:gd name="T154" fmla="*/ 0 h 838"/>
              <a:gd name="T155" fmla="*/ 820 w 820"/>
              <a:gd name="T156" fmla="*/ 838 h 8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0" h="838">
                <a:moveTo>
                  <a:pt x="0" y="366"/>
                </a:moveTo>
                <a:lnTo>
                  <a:pt x="0" y="366"/>
                </a:lnTo>
                <a:lnTo>
                  <a:pt x="24" y="408"/>
                </a:lnTo>
                <a:lnTo>
                  <a:pt x="30" y="422"/>
                </a:lnTo>
                <a:lnTo>
                  <a:pt x="36" y="430"/>
                </a:lnTo>
                <a:lnTo>
                  <a:pt x="44" y="434"/>
                </a:lnTo>
                <a:lnTo>
                  <a:pt x="60" y="438"/>
                </a:lnTo>
                <a:lnTo>
                  <a:pt x="78" y="442"/>
                </a:lnTo>
                <a:lnTo>
                  <a:pt x="90" y="446"/>
                </a:lnTo>
                <a:lnTo>
                  <a:pt x="94" y="452"/>
                </a:lnTo>
                <a:lnTo>
                  <a:pt x="96" y="462"/>
                </a:lnTo>
                <a:lnTo>
                  <a:pt x="102" y="498"/>
                </a:lnTo>
                <a:lnTo>
                  <a:pt x="106" y="516"/>
                </a:lnTo>
                <a:lnTo>
                  <a:pt x="110" y="526"/>
                </a:lnTo>
                <a:lnTo>
                  <a:pt x="148" y="554"/>
                </a:lnTo>
                <a:lnTo>
                  <a:pt x="186" y="580"/>
                </a:lnTo>
                <a:lnTo>
                  <a:pt x="192" y="572"/>
                </a:lnTo>
                <a:lnTo>
                  <a:pt x="202" y="554"/>
                </a:lnTo>
                <a:lnTo>
                  <a:pt x="220" y="522"/>
                </a:lnTo>
                <a:lnTo>
                  <a:pt x="224" y="522"/>
                </a:lnTo>
                <a:lnTo>
                  <a:pt x="234" y="520"/>
                </a:lnTo>
                <a:lnTo>
                  <a:pt x="264" y="520"/>
                </a:lnTo>
                <a:lnTo>
                  <a:pt x="306" y="522"/>
                </a:lnTo>
                <a:lnTo>
                  <a:pt x="426" y="706"/>
                </a:lnTo>
                <a:lnTo>
                  <a:pt x="426" y="766"/>
                </a:lnTo>
                <a:lnTo>
                  <a:pt x="430" y="772"/>
                </a:lnTo>
                <a:lnTo>
                  <a:pt x="438" y="786"/>
                </a:lnTo>
                <a:lnTo>
                  <a:pt x="452" y="802"/>
                </a:lnTo>
                <a:lnTo>
                  <a:pt x="458" y="808"/>
                </a:lnTo>
                <a:lnTo>
                  <a:pt x="466" y="812"/>
                </a:lnTo>
                <a:lnTo>
                  <a:pt x="484" y="818"/>
                </a:lnTo>
                <a:lnTo>
                  <a:pt x="506" y="822"/>
                </a:lnTo>
                <a:lnTo>
                  <a:pt x="540" y="830"/>
                </a:lnTo>
                <a:lnTo>
                  <a:pt x="570" y="836"/>
                </a:lnTo>
                <a:lnTo>
                  <a:pt x="588" y="838"/>
                </a:lnTo>
                <a:lnTo>
                  <a:pt x="586" y="828"/>
                </a:lnTo>
                <a:lnTo>
                  <a:pt x="582" y="818"/>
                </a:lnTo>
                <a:lnTo>
                  <a:pt x="578" y="810"/>
                </a:lnTo>
                <a:lnTo>
                  <a:pt x="576" y="804"/>
                </a:lnTo>
                <a:lnTo>
                  <a:pt x="574" y="792"/>
                </a:lnTo>
                <a:lnTo>
                  <a:pt x="572" y="766"/>
                </a:lnTo>
                <a:lnTo>
                  <a:pt x="570" y="742"/>
                </a:lnTo>
                <a:lnTo>
                  <a:pt x="570" y="726"/>
                </a:lnTo>
                <a:lnTo>
                  <a:pt x="572" y="714"/>
                </a:lnTo>
                <a:lnTo>
                  <a:pt x="574" y="694"/>
                </a:lnTo>
                <a:lnTo>
                  <a:pt x="574" y="666"/>
                </a:lnTo>
                <a:lnTo>
                  <a:pt x="600" y="648"/>
                </a:lnTo>
                <a:lnTo>
                  <a:pt x="620" y="634"/>
                </a:lnTo>
                <a:lnTo>
                  <a:pt x="632" y="622"/>
                </a:lnTo>
                <a:lnTo>
                  <a:pt x="648" y="600"/>
                </a:lnTo>
                <a:lnTo>
                  <a:pt x="656" y="592"/>
                </a:lnTo>
                <a:lnTo>
                  <a:pt x="660" y="588"/>
                </a:lnTo>
                <a:lnTo>
                  <a:pt x="664" y="586"/>
                </a:lnTo>
                <a:lnTo>
                  <a:pt x="686" y="584"/>
                </a:lnTo>
                <a:lnTo>
                  <a:pt x="710" y="582"/>
                </a:lnTo>
                <a:lnTo>
                  <a:pt x="714" y="580"/>
                </a:lnTo>
                <a:lnTo>
                  <a:pt x="716" y="578"/>
                </a:lnTo>
                <a:lnTo>
                  <a:pt x="722" y="568"/>
                </a:lnTo>
                <a:lnTo>
                  <a:pt x="730" y="550"/>
                </a:lnTo>
                <a:lnTo>
                  <a:pt x="734" y="544"/>
                </a:lnTo>
                <a:lnTo>
                  <a:pt x="738" y="540"/>
                </a:lnTo>
                <a:lnTo>
                  <a:pt x="742" y="540"/>
                </a:lnTo>
                <a:lnTo>
                  <a:pt x="746" y="540"/>
                </a:lnTo>
                <a:lnTo>
                  <a:pt x="750" y="542"/>
                </a:lnTo>
                <a:lnTo>
                  <a:pt x="758" y="546"/>
                </a:lnTo>
                <a:lnTo>
                  <a:pt x="766" y="546"/>
                </a:lnTo>
                <a:lnTo>
                  <a:pt x="772" y="544"/>
                </a:lnTo>
                <a:lnTo>
                  <a:pt x="778" y="542"/>
                </a:lnTo>
                <a:lnTo>
                  <a:pt x="784" y="536"/>
                </a:lnTo>
                <a:lnTo>
                  <a:pt x="792" y="528"/>
                </a:lnTo>
                <a:lnTo>
                  <a:pt x="806" y="504"/>
                </a:lnTo>
                <a:lnTo>
                  <a:pt x="812" y="490"/>
                </a:lnTo>
                <a:lnTo>
                  <a:pt x="816" y="476"/>
                </a:lnTo>
                <a:lnTo>
                  <a:pt x="820" y="462"/>
                </a:lnTo>
                <a:lnTo>
                  <a:pt x="820" y="450"/>
                </a:lnTo>
                <a:lnTo>
                  <a:pt x="818" y="438"/>
                </a:lnTo>
                <a:lnTo>
                  <a:pt x="814" y="426"/>
                </a:lnTo>
                <a:lnTo>
                  <a:pt x="806" y="400"/>
                </a:lnTo>
                <a:lnTo>
                  <a:pt x="796" y="374"/>
                </a:lnTo>
                <a:lnTo>
                  <a:pt x="790" y="356"/>
                </a:lnTo>
                <a:lnTo>
                  <a:pt x="780" y="326"/>
                </a:lnTo>
                <a:lnTo>
                  <a:pt x="774" y="310"/>
                </a:lnTo>
                <a:lnTo>
                  <a:pt x="774" y="270"/>
                </a:lnTo>
                <a:lnTo>
                  <a:pt x="744" y="268"/>
                </a:lnTo>
                <a:lnTo>
                  <a:pt x="736" y="262"/>
                </a:lnTo>
                <a:lnTo>
                  <a:pt x="724" y="254"/>
                </a:lnTo>
                <a:lnTo>
                  <a:pt x="714" y="250"/>
                </a:lnTo>
                <a:lnTo>
                  <a:pt x="698" y="248"/>
                </a:lnTo>
                <a:lnTo>
                  <a:pt x="682" y="248"/>
                </a:lnTo>
                <a:lnTo>
                  <a:pt x="672" y="248"/>
                </a:lnTo>
                <a:lnTo>
                  <a:pt x="658" y="256"/>
                </a:lnTo>
                <a:lnTo>
                  <a:pt x="650" y="260"/>
                </a:lnTo>
                <a:lnTo>
                  <a:pt x="646" y="262"/>
                </a:lnTo>
                <a:lnTo>
                  <a:pt x="638" y="258"/>
                </a:lnTo>
                <a:lnTo>
                  <a:pt x="628" y="252"/>
                </a:lnTo>
                <a:lnTo>
                  <a:pt x="622" y="248"/>
                </a:lnTo>
                <a:lnTo>
                  <a:pt x="616" y="246"/>
                </a:lnTo>
                <a:lnTo>
                  <a:pt x="608" y="246"/>
                </a:lnTo>
                <a:lnTo>
                  <a:pt x="602" y="246"/>
                </a:lnTo>
                <a:lnTo>
                  <a:pt x="596" y="248"/>
                </a:lnTo>
                <a:lnTo>
                  <a:pt x="592" y="254"/>
                </a:lnTo>
                <a:lnTo>
                  <a:pt x="590" y="260"/>
                </a:lnTo>
                <a:lnTo>
                  <a:pt x="548" y="222"/>
                </a:lnTo>
                <a:lnTo>
                  <a:pt x="540" y="226"/>
                </a:lnTo>
                <a:lnTo>
                  <a:pt x="528" y="230"/>
                </a:lnTo>
                <a:lnTo>
                  <a:pt x="522" y="234"/>
                </a:lnTo>
                <a:lnTo>
                  <a:pt x="520" y="234"/>
                </a:lnTo>
                <a:lnTo>
                  <a:pt x="518" y="234"/>
                </a:lnTo>
                <a:lnTo>
                  <a:pt x="510" y="210"/>
                </a:lnTo>
                <a:lnTo>
                  <a:pt x="492" y="206"/>
                </a:lnTo>
                <a:lnTo>
                  <a:pt x="454" y="194"/>
                </a:lnTo>
                <a:lnTo>
                  <a:pt x="414" y="178"/>
                </a:lnTo>
                <a:lnTo>
                  <a:pt x="400" y="170"/>
                </a:lnTo>
                <a:lnTo>
                  <a:pt x="394" y="166"/>
                </a:lnTo>
                <a:lnTo>
                  <a:pt x="392" y="164"/>
                </a:lnTo>
                <a:lnTo>
                  <a:pt x="390" y="152"/>
                </a:lnTo>
                <a:lnTo>
                  <a:pt x="390" y="134"/>
                </a:lnTo>
                <a:lnTo>
                  <a:pt x="390" y="84"/>
                </a:lnTo>
                <a:lnTo>
                  <a:pt x="392" y="18"/>
                </a:lnTo>
                <a:lnTo>
                  <a:pt x="206" y="0"/>
                </a:lnTo>
                <a:lnTo>
                  <a:pt x="192" y="376"/>
                </a:lnTo>
                <a:lnTo>
                  <a:pt x="0" y="3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6" name="Freeform 24">
            <a:extLst>
              <a:ext uri="{FF2B5EF4-FFF2-40B4-BE49-F238E27FC236}">
                <a16:creationId xmlns:a16="http://schemas.microsoft.com/office/drawing/2014/main" id="{70AD4C5B-632F-493B-9750-04FE36E2556F}"/>
              </a:ext>
            </a:extLst>
          </p:cNvPr>
          <p:cNvSpPr>
            <a:spLocks/>
          </p:cNvSpPr>
          <p:nvPr/>
        </p:nvSpPr>
        <p:spPr bwMode="auto">
          <a:xfrm>
            <a:off x="3717670" y="2215684"/>
            <a:ext cx="920758" cy="440861"/>
          </a:xfrm>
          <a:custGeom>
            <a:avLst/>
            <a:gdLst>
              <a:gd name="T0" fmla="*/ 14 w 518"/>
              <a:gd name="T1" fmla="*/ 2 h 248"/>
              <a:gd name="T2" fmla="*/ 0 w 518"/>
              <a:gd name="T3" fmla="*/ 158 h 248"/>
              <a:gd name="T4" fmla="*/ 112 w 518"/>
              <a:gd name="T5" fmla="*/ 168 h 248"/>
              <a:gd name="T6" fmla="*/ 110 w 518"/>
              <a:gd name="T7" fmla="*/ 246 h 248"/>
              <a:gd name="T8" fmla="*/ 110 w 518"/>
              <a:gd name="T9" fmla="*/ 246 h 248"/>
              <a:gd name="T10" fmla="*/ 376 w 518"/>
              <a:gd name="T11" fmla="*/ 248 h 248"/>
              <a:gd name="T12" fmla="*/ 376 w 518"/>
              <a:gd name="T13" fmla="*/ 248 h 248"/>
              <a:gd name="T14" fmla="*/ 466 w 518"/>
              <a:gd name="T15" fmla="*/ 246 h 248"/>
              <a:gd name="T16" fmla="*/ 518 w 518"/>
              <a:gd name="T17" fmla="*/ 244 h 248"/>
              <a:gd name="T18" fmla="*/ 518 w 518"/>
              <a:gd name="T19" fmla="*/ 244 h 248"/>
              <a:gd name="T20" fmla="*/ 508 w 518"/>
              <a:gd name="T21" fmla="*/ 240 h 248"/>
              <a:gd name="T22" fmla="*/ 500 w 518"/>
              <a:gd name="T23" fmla="*/ 236 h 248"/>
              <a:gd name="T24" fmla="*/ 498 w 518"/>
              <a:gd name="T25" fmla="*/ 234 h 248"/>
              <a:gd name="T26" fmla="*/ 496 w 518"/>
              <a:gd name="T27" fmla="*/ 232 h 248"/>
              <a:gd name="T28" fmla="*/ 496 w 518"/>
              <a:gd name="T29" fmla="*/ 232 h 248"/>
              <a:gd name="T30" fmla="*/ 496 w 518"/>
              <a:gd name="T31" fmla="*/ 216 h 248"/>
              <a:gd name="T32" fmla="*/ 494 w 518"/>
              <a:gd name="T33" fmla="*/ 200 h 248"/>
              <a:gd name="T34" fmla="*/ 494 w 518"/>
              <a:gd name="T35" fmla="*/ 200 h 248"/>
              <a:gd name="T36" fmla="*/ 490 w 518"/>
              <a:gd name="T37" fmla="*/ 178 h 248"/>
              <a:gd name="T38" fmla="*/ 488 w 518"/>
              <a:gd name="T39" fmla="*/ 152 h 248"/>
              <a:gd name="T40" fmla="*/ 488 w 518"/>
              <a:gd name="T41" fmla="*/ 152 h 248"/>
              <a:gd name="T42" fmla="*/ 486 w 518"/>
              <a:gd name="T43" fmla="*/ 144 h 248"/>
              <a:gd name="T44" fmla="*/ 480 w 518"/>
              <a:gd name="T45" fmla="*/ 134 h 248"/>
              <a:gd name="T46" fmla="*/ 472 w 518"/>
              <a:gd name="T47" fmla="*/ 124 h 248"/>
              <a:gd name="T48" fmla="*/ 468 w 518"/>
              <a:gd name="T49" fmla="*/ 112 h 248"/>
              <a:gd name="T50" fmla="*/ 468 w 518"/>
              <a:gd name="T51" fmla="*/ 112 h 248"/>
              <a:gd name="T52" fmla="*/ 462 w 518"/>
              <a:gd name="T53" fmla="*/ 82 h 248"/>
              <a:gd name="T54" fmla="*/ 456 w 518"/>
              <a:gd name="T55" fmla="*/ 58 h 248"/>
              <a:gd name="T56" fmla="*/ 456 w 518"/>
              <a:gd name="T57" fmla="*/ 58 h 248"/>
              <a:gd name="T58" fmla="*/ 452 w 518"/>
              <a:gd name="T59" fmla="*/ 50 h 248"/>
              <a:gd name="T60" fmla="*/ 446 w 518"/>
              <a:gd name="T61" fmla="*/ 42 h 248"/>
              <a:gd name="T62" fmla="*/ 436 w 518"/>
              <a:gd name="T63" fmla="*/ 36 h 248"/>
              <a:gd name="T64" fmla="*/ 430 w 518"/>
              <a:gd name="T65" fmla="*/ 32 h 248"/>
              <a:gd name="T66" fmla="*/ 430 w 518"/>
              <a:gd name="T67" fmla="*/ 32 h 248"/>
              <a:gd name="T68" fmla="*/ 412 w 518"/>
              <a:gd name="T69" fmla="*/ 30 h 248"/>
              <a:gd name="T70" fmla="*/ 402 w 518"/>
              <a:gd name="T71" fmla="*/ 28 h 248"/>
              <a:gd name="T72" fmla="*/ 402 w 518"/>
              <a:gd name="T73" fmla="*/ 28 h 248"/>
              <a:gd name="T74" fmla="*/ 384 w 518"/>
              <a:gd name="T75" fmla="*/ 26 h 248"/>
              <a:gd name="T76" fmla="*/ 364 w 518"/>
              <a:gd name="T77" fmla="*/ 22 h 248"/>
              <a:gd name="T78" fmla="*/ 342 w 518"/>
              <a:gd name="T79" fmla="*/ 14 h 248"/>
              <a:gd name="T80" fmla="*/ 342 w 518"/>
              <a:gd name="T81" fmla="*/ 14 h 248"/>
              <a:gd name="T82" fmla="*/ 322 w 518"/>
              <a:gd name="T83" fmla="*/ 6 h 248"/>
              <a:gd name="T84" fmla="*/ 306 w 518"/>
              <a:gd name="T85" fmla="*/ 2 h 248"/>
              <a:gd name="T86" fmla="*/ 290 w 518"/>
              <a:gd name="T87" fmla="*/ 0 h 248"/>
              <a:gd name="T88" fmla="*/ 274 w 518"/>
              <a:gd name="T89" fmla="*/ 0 h 248"/>
              <a:gd name="T90" fmla="*/ 274 w 518"/>
              <a:gd name="T91" fmla="*/ 0 h 248"/>
              <a:gd name="T92" fmla="*/ 14 w 518"/>
              <a:gd name="T93" fmla="*/ 2 h 248"/>
              <a:gd name="T94" fmla="*/ 14 w 518"/>
              <a:gd name="T95" fmla="*/ 2 h 2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8"/>
              <a:gd name="T145" fmla="*/ 0 h 248"/>
              <a:gd name="T146" fmla="*/ 518 w 518"/>
              <a:gd name="T147" fmla="*/ 248 h 2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8" h="248">
                <a:moveTo>
                  <a:pt x="14" y="2"/>
                </a:moveTo>
                <a:lnTo>
                  <a:pt x="0" y="158"/>
                </a:lnTo>
                <a:lnTo>
                  <a:pt x="112" y="168"/>
                </a:lnTo>
                <a:lnTo>
                  <a:pt x="110" y="246"/>
                </a:lnTo>
                <a:lnTo>
                  <a:pt x="376" y="248"/>
                </a:lnTo>
                <a:lnTo>
                  <a:pt x="466" y="246"/>
                </a:lnTo>
                <a:lnTo>
                  <a:pt x="518" y="244"/>
                </a:lnTo>
                <a:lnTo>
                  <a:pt x="508" y="240"/>
                </a:lnTo>
                <a:lnTo>
                  <a:pt x="500" y="236"/>
                </a:lnTo>
                <a:lnTo>
                  <a:pt x="498" y="234"/>
                </a:lnTo>
                <a:lnTo>
                  <a:pt x="496" y="232"/>
                </a:lnTo>
                <a:lnTo>
                  <a:pt x="496" y="216"/>
                </a:lnTo>
                <a:lnTo>
                  <a:pt x="494" y="200"/>
                </a:lnTo>
                <a:lnTo>
                  <a:pt x="490" y="178"/>
                </a:lnTo>
                <a:lnTo>
                  <a:pt x="488" y="152"/>
                </a:lnTo>
                <a:lnTo>
                  <a:pt x="486" y="144"/>
                </a:lnTo>
                <a:lnTo>
                  <a:pt x="480" y="134"/>
                </a:lnTo>
                <a:lnTo>
                  <a:pt x="472" y="124"/>
                </a:lnTo>
                <a:lnTo>
                  <a:pt x="468" y="112"/>
                </a:lnTo>
                <a:lnTo>
                  <a:pt x="462" y="82"/>
                </a:lnTo>
                <a:lnTo>
                  <a:pt x="456" y="58"/>
                </a:lnTo>
                <a:lnTo>
                  <a:pt x="452" y="50"/>
                </a:lnTo>
                <a:lnTo>
                  <a:pt x="446" y="42"/>
                </a:lnTo>
                <a:lnTo>
                  <a:pt x="436" y="36"/>
                </a:lnTo>
                <a:lnTo>
                  <a:pt x="430" y="32"/>
                </a:lnTo>
                <a:lnTo>
                  <a:pt x="412" y="30"/>
                </a:lnTo>
                <a:lnTo>
                  <a:pt x="402" y="28"/>
                </a:lnTo>
                <a:lnTo>
                  <a:pt x="384" y="26"/>
                </a:lnTo>
                <a:lnTo>
                  <a:pt x="364" y="22"/>
                </a:lnTo>
                <a:lnTo>
                  <a:pt x="342" y="14"/>
                </a:lnTo>
                <a:lnTo>
                  <a:pt x="322" y="6"/>
                </a:lnTo>
                <a:lnTo>
                  <a:pt x="306" y="2"/>
                </a:lnTo>
                <a:lnTo>
                  <a:pt x="290" y="0"/>
                </a:lnTo>
                <a:lnTo>
                  <a:pt x="274" y="0"/>
                </a:lnTo>
                <a:lnTo>
                  <a:pt x="14"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7" name="Freeform 25">
            <a:extLst>
              <a:ext uri="{FF2B5EF4-FFF2-40B4-BE49-F238E27FC236}">
                <a16:creationId xmlns:a16="http://schemas.microsoft.com/office/drawing/2014/main" id="{AB7A25C7-3337-4CF0-8B22-03CC590BFAB1}"/>
              </a:ext>
            </a:extLst>
          </p:cNvPr>
          <p:cNvSpPr>
            <a:spLocks/>
          </p:cNvSpPr>
          <p:nvPr/>
        </p:nvSpPr>
        <p:spPr bwMode="auto">
          <a:xfrm>
            <a:off x="4399727" y="1417445"/>
            <a:ext cx="654129" cy="767950"/>
          </a:xfrm>
          <a:custGeom>
            <a:avLst/>
            <a:gdLst>
              <a:gd name="T0" fmla="*/ 0 w 368"/>
              <a:gd name="T1" fmla="*/ 38 h 432"/>
              <a:gd name="T2" fmla="*/ 68 w 368"/>
              <a:gd name="T3" fmla="*/ 34 h 432"/>
              <a:gd name="T4" fmla="*/ 88 w 368"/>
              <a:gd name="T5" fmla="*/ 30 h 432"/>
              <a:gd name="T6" fmla="*/ 104 w 368"/>
              <a:gd name="T7" fmla="*/ 16 h 432"/>
              <a:gd name="T8" fmla="*/ 116 w 368"/>
              <a:gd name="T9" fmla="*/ 2 h 432"/>
              <a:gd name="T10" fmla="*/ 124 w 368"/>
              <a:gd name="T11" fmla="*/ 0 h 432"/>
              <a:gd name="T12" fmla="*/ 132 w 368"/>
              <a:gd name="T13" fmla="*/ 12 h 432"/>
              <a:gd name="T14" fmla="*/ 138 w 368"/>
              <a:gd name="T15" fmla="*/ 30 h 432"/>
              <a:gd name="T16" fmla="*/ 146 w 368"/>
              <a:gd name="T17" fmla="*/ 38 h 432"/>
              <a:gd name="T18" fmla="*/ 162 w 368"/>
              <a:gd name="T19" fmla="*/ 44 h 432"/>
              <a:gd name="T20" fmla="*/ 202 w 368"/>
              <a:gd name="T21" fmla="*/ 54 h 432"/>
              <a:gd name="T22" fmla="*/ 220 w 368"/>
              <a:gd name="T23" fmla="*/ 64 h 432"/>
              <a:gd name="T24" fmla="*/ 226 w 368"/>
              <a:gd name="T25" fmla="*/ 68 h 432"/>
              <a:gd name="T26" fmla="*/ 246 w 368"/>
              <a:gd name="T27" fmla="*/ 94 h 432"/>
              <a:gd name="T28" fmla="*/ 254 w 368"/>
              <a:gd name="T29" fmla="*/ 94 h 432"/>
              <a:gd name="T30" fmla="*/ 280 w 368"/>
              <a:gd name="T31" fmla="*/ 86 h 432"/>
              <a:gd name="T32" fmla="*/ 300 w 368"/>
              <a:gd name="T33" fmla="*/ 82 h 432"/>
              <a:gd name="T34" fmla="*/ 304 w 368"/>
              <a:gd name="T35" fmla="*/ 82 h 432"/>
              <a:gd name="T36" fmla="*/ 320 w 368"/>
              <a:gd name="T37" fmla="*/ 90 h 432"/>
              <a:gd name="T38" fmla="*/ 336 w 368"/>
              <a:gd name="T39" fmla="*/ 94 h 432"/>
              <a:gd name="T40" fmla="*/ 358 w 368"/>
              <a:gd name="T41" fmla="*/ 90 h 432"/>
              <a:gd name="T42" fmla="*/ 270 w 368"/>
              <a:gd name="T43" fmla="*/ 190 h 432"/>
              <a:gd name="T44" fmla="*/ 266 w 368"/>
              <a:gd name="T45" fmla="*/ 206 h 432"/>
              <a:gd name="T46" fmla="*/ 264 w 368"/>
              <a:gd name="T47" fmla="*/ 232 h 432"/>
              <a:gd name="T48" fmla="*/ 262 w 368"/>
              <a:gd name="T49" fmla="*/ 242 h 432"/>
              <a:gd name="T50" fmla="*/ 246 w 368"/>
              <a:gd name="T51" fmla="*/ 258 h 432"/>
              <a:gd name="T52" fmla="*/ 234 w 368"/>
              <a:gd name="T53" fmla="*/ 268 h 432"/>
              <a:gd name="T54" fmla="*/ 240 w 368"/>
              <a:gd name="T55" fmla="*/ 270 h 432"/>
              <a:gd name="T56" fmla="*/ 248 w 368"/>
              <a:gd name="T57" fmla="*/ 274 h 432"/>
              <a:gd name="T58" fmla="*/ 248 w 368"/>
              <a:gd name="T59" fmla="*/ 278 h 432"/>
              <a:gd name="T60" fmla="*/ 250 w 368"/>
              <a:gd name="T61" fmla="*/ 296 h 432"/>
              <a:gd name="T62" fmla="*/ 246 w 368"/>
              <a:gd name="T63" fmla="*/ 300 h 432"/>
              <a:gd name="T64" fmla="*/ 240 w 368"/>
              <a:gd name="T65" fmla="*/ 310 h 432"/>
              <a:gd name="T66" fmla="*/ 240 w 368"/>
              <a:gd name="T67" fmla="*/ 320 h 432"/>
              <a:gd name="T68" fmla="*/ 254 w 368"/>
              <a:gd name="T69" fmla="*/ 342 h 432"/>
              <a:gd name="T70" fmla="*/ 268 w 368"/>
              <a:gd name="T71" fmla="*/ 360 h 432"/>
              <a:gd name="T72" fmla="*/ 274 w 368"/>
              <a:gd name="T73" fmla="*/ 364 h 432"/>
              <a:gd name="T74" fmla="*/ 310 w 368"/>
              <a:gd name="T75" fmla="*/ 380 h 432"/>
              <a:gd name="T76" fmla="*/ 316 w 368"/>
              <a:gd name="T77" fmla="*/ 382 h 432"/>
              <a:gd name="T78" fmla="*/ 324 w 368"/>
              <a:gd name="T79" fmla="*/ 388 h 432"/>
              <a:gd name="T80" fmla="*/ 324 w 368"/>
              <a:gd name="T81" fmla="*/ 394 h 432"/>
              <a:gd name="T82" fmla="*/ 328 w 368"/>
              <a:gd name="T83" fmla="*/ 410 h 432"/>
              <a:gd name="T84" fmla="*/ 236 w 368"/>
              <a:gd name="T85" fmla="*/ 420 h 432"/>
              <a:gd name="T86" fmla="*/ 194 w 368"/>
              <a:gd name="T87" fmla="*/ 422 h 432"/>
              <a:gd name="T88" fmla="*/ 102 w 368"/>
              <a:gd name="T89" fmla="*/ 426 h 432"/>
              <a:gd name="T90" fmla="*/ 48 w 368"/>
              <a:gd name="T91" fmla="*/ 310 h 432"/>
              <a:gd name="T92" fmla="*/ 40 w 368"/>
              <a:gd name="T93" fmla="*/ 304 h 432"/>
              <a:gd name="T94" fmla="*/ 36 w 368"/>
              <a:gd name="T95" fmla="*/ 296 h 432"/>
              <a:gd name="T96" fmla="*/ 38 w 368"/>
              <a:gd name="T97" fmla="*/ 292 h 432"/>
              <a:gd name="T98" fmla="*/ 42 w 368"/>
              <a:gd name="T99" fmla="*/ 276 h 432"/>
              <a:gd name="T100" fmla="*/ 40 w 368"/>
              <a:gd name="T101" fmla="*/ 262 h 432"/>
              <a:gd name="T102" fmla="*/ 38 w 368"/>
              <a:gd name="T103" fmla="*/ 250 h 432"/>
              <a:gd name="T104" fmla="*/ 34 w 368"/>
              <a:gd name="T105" fmla="*/ 178 h 432"/>
              <a:gd name="T106" fmla="*/ 32 w 368"/>
              <a:gd name="T107" fmla="*/ 142 h 432"/>
              <a:gd name="T108" fmla="*/ 26 w 368"/>
              <a:gd name="T109" fmla="*/ 110 h 432"/>
              <a:gd name="T110" fmla="*/ 20 w 368"/>
              <a:gd name="T111" fmla="*/ 96 h 432"/>
              <a:gd name="T112" fmla="*/ 12 w 368"/>
              <a:gd name="T113" fmla="*/ 56 h 432"/>
              <a:gd name="T114" fmla="*/ 8 w 368"/>
              <a:gd name="T115" fmla="*/ 50 h 432"/>
              <a:gd name="T116" fmla="*/ 0 w 368"/>
              <a:gd name="T117" fmla="*/ 38 h 4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68"/>
              <a:gd name="T178" fmla="*/ 0 h 432"/>
              <a:gd name="T179" fmla="*/ 368 w 368"/>
              <a:gd name="T180" fmla="*/ 432 h 43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68" h="432">
                <a:moveTo>
                  <a:pt x="0" y="38"/>
                </a:moveTo>
                <a:lnTo>
                  <a:pt x="0" y="38"/>
                </a:lnTo>
                <a:lnTo>
                  <a:pt x="38" y="36"/>
                </a:lnTo>
                <a:lnTo>
                  <a:pt x="68" y="34"/>
                </a:lnTo>
                <a:lnTo>
                  <a:pt x="88" y="30"/>
                </a:lnTo>
                <a:lnTo>
                  <a:pt x="96" y="24"/>
                </a:lnTo>
                <a:lnTo>
                  <a:pt x="104" y="16"/>
                </a:lnTo>
                <a:lnTo>
                  <a:pt x="116" y="2"/>
                </a:lnTo>
                <a:lnTo>
                  <a:pt x="122" y="0"/>
                </a:lnTo>
                <a:lnTo>
                  <a:pt x="124" y="0"/>
                </a:lnTo>
                <a:lnTo>
                  <a:pt x="132" y="12"/>
                </a:lnTo>
                <a:lnTo>
                  <a:pt x="134" y="20"/>
                </a:lnTo>
                <a:lnTo>
                  <a:pt x="138" y="30"/>
                </a:lnTo>
                <a:lnTo>
                  <a:pt x="140" y="34"/>
                </a:lnTo>
                <a:lnTo>
                  <a:pt x="146" y="38"/>
                </a:lnTo>
                <a:lnTo>
                  <a:pt x="152" y="42"/>
                </a:lnTo>
                <a:lnTo>
                  <a:pt x="162" y="44"/>
                </a:lnTo>
                <a:lnTo>
                  <a:pt x="202" y="54"/>
                </a:lnTo>
                <a:lnTo>
                  <a:pt x="216" y="60"/>
                </a:lnTo>
                <a:lnTo>
                  <a:pt x="220" y="64"/>
                </a:lnTo>
                <a:lnTo>
                  <a:pt x="226" y="68"/>
                </a:lnTo>
                <a:lnTo>
                  <a:pt x="238" y="88"/>
                </a:lnTo>
                <a:lnTo>
                  <a:pt x="246" y="94"/>
                </a:lnTo>
                <a:lnTo>
                  <a:pt x="250" y="96"/>
                </a:lnTo>
                <a:lnTo>
                  <a:pt x="254" y="94"/>
                </a:lnTo>
                <a:lnTo>
                  <a:pt x="280" y="86"/>
                </a:lnTo>
                <a:lnTo>
                  <a:pt x="294" y="82"/>
                </a:lnTo>
                <a:lnTo>
                  <a:pt x="300" y="82"/>
                </a:lnTo>
                <a:lnTo>
                  <a:pt x="304" y="82"/>
                </a:lnTo>
                <a:lnTo>
                  <a:pt x="312" y="86"/>
                </a:lnTo>
                <a:lnTo>
                  <a:pt x="320" y="90"/>
                </a:lnTo>
                <a:lnTo>
                  <a:pt x="326" y="92"/>
                </a:lnTo>
                <a:lnTo>
                  <a:pt x="336" y="94"/>
                </a:lnTo>
                <a:lnTo>
                  <a:pt x="358" y="90"/>
                </a:lnTo>
                <a:lnTo>
                  <a:pt x="368" y="88"/>
                </a:lnTo>
                <a:lnTo>
                  <a:pt x="270" y="190"/>
                </a:lnTo>
                <a:lnTo>
                  <a:pt x="266" y="206"/>
                </a:lnTo>
                <a:lnTo>
                  <a:pt x="264" y="220"/>
                </a:lnTo>
                <a:lnTo>
                  <a:pt x="264" y="232"/>
                </a:lnTo>
                <a:lnTo>
                  <a:pt x="262" y="242"/>
                </a:lnTo>
                <a:lnTo>
                  <a:pt x="258" y="248"/>
                </a:lnTo>
                <a:lnTo>
                  <a:pt x="246" y="258"/>
                </a:lnTo>
                <a:lnTo>
                  <a:pt x="234" y="268"/>
                </a:lnTo>
                <a:lnTo>
                  <a:pt x="240" y="270"/>
                </a:lnTo>
                <a:lnTo>
                  <a:pt x="246" y="272"/>
                </a:lnTo>
                <a:lnTo>
                  <a:pt x="248" y="274"/>
                </a:lnTo>
                <a:lnTo>
                  <a:pt x="248" y="278"/>
                </a:lnTo>
                <a:lnTo>
                  <a:pt x="250" y="290"/>
                </a:lnTo>
                <a:lnTo>
                  <a:pt x="250" y="296"/>
                </a:lnTo>
                <a:lnTo>
                  <a:pt x="246" y="300"/>
                </a:lnTo>
                <a:lnTo>
                  <a:pt x="242" y="304"/>
                </a:lnTo>
                <a:lnTo>
                  <a:pt x="240" y="310"/>
                </a:lnTo>
                <a:lnTo>
                  <a:pt x="240" y="314"/>
                </a:lnTo>
                <a:lnTo>
                  <a:pt x="240" y="320"/>
                </a:lnTo>
                <a:lnTo>
                  <a:pt x="254" y="342"/>
                </a:lnTo>
                <a:lnTo>
                  <a:pt x="264" y="354"/>
                </a:lnTo>
                <a:lnTo>
                  <a:pt x="268" y="360"/>
                </a:lnTo>
                <a:lnTo>
                  <a:pt x="274" y="364"/>
                </a:lnTo>
                <a:lnTo>
                  <a:pt x="294" y="374"/>
                </a:lnTo>
                <a:lnTo>
                  <a:pt x="310" y="380"/>
                </a:lnTo>
                <a:lnTo>
                  <a:pt x="316" y="382"/>
                </a:lnTo>
                <a:lnTo>
                  <a:pt x="320" y="384"/>
                </a:lnTo>
                <a:lnTo>
                  <a:pt x="324" y="388"/>
                </a:lnTo>
                <a:lnTo>
                  <a:pt x="324" y="394"/>
                </a:lnTo>
                <a:lnTo>
                  <a:pt x="328" y="410"/>
                </a:lnTo>
                <a:lnTo>
                  <a:pt x="280" y="416"/>
                </a:lnTo>
                <a:lnTo>
                  <a:pt x="236" y="420"/>
                </a:lnTo>
                <a:lnTo>
                  <a:pt x="194" y="422"/>
                </a:lnTo>
                <a:lnTo>
                  <a:pt x="150" y="424"/>
                </a:lnTo>
                <a:lnTo>
                  <a:pt x="102" y="426"/>
                </a:lnTo>
                <a:lnTo>
                  <a:pt x="48" y="432"/>
                </a:lnTo>
                <a:lnTo>
                  <a:pt x="48" y="310"/>
                </a:lnTo>
                <a:lnTo>
                  <a:pt x="40" y="304"/>
                </a:lnTo>
                <a:lnTo>
                  <a:pt x="36" y="298"/>
                </a:lnTo>
                <a:lnTo>
                  <a:pt x="36" y="296"/>
                </a:lnTo>
                <a:lnTo>
                  <a:pt x="38" y="292"/>
                </a:lnTo>
                <a:lnTo>
                  <a:pt x="42" y="284"/>
                </a:lnTo>
                <a:lnTo>
                  <a:pt x="42" y="276"/>
                </a:lnTo>
                <a:lnTo>
                  <a:pt x="42" y="270"/>
                </a:lnTo>
                <a:lnTo>
                  <a:pt x="40" y="262"/>
                </a:lnTo>
                <a:lnTo>
                  <a:pt x="38" y="250"/>
                </a:lnTo>
                <a:lnTo>
                  <a:pt x="36" y="226"/>
                </a:lnTo>
                <a:lnTo>
                  <a:pt x="34" y="178"/>
                </a:lnTo>
                <a:lnTo>
                  <a:pt x="32" y="142"/>
                </a:lnTo>
                <a:lnTo>
                  <a:pt x="30" y="124"/>
                </a:lnTo>
                <a:lnTo>
                  <a:pt x="26" y="110"/>
                </a:lnTo>
                <a:lnTo>
                  <a:pt x="20" y="96"/>
                </a:lnTo>
                <a:lnTo>
                  <a:pt x="18" y="80"/>
                </a:lnTo>
                <a:lnTo>
                  <a:pt x="12" y="56"/>
                </a:lnTo>
                <a:lnTo>
                  <a:pt x="8" y="50"/>
                </a:lnTo>
                <a:lnTo>
                  <a:pt x="4" y="44"/>
                </a:lnTo>
                <a:lnTo>
                  <a:pt x="0" y="3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8" name="Freeform 26">
            <a:extLst>
              <a:ext uri="{FF2B5EF4-FFF2-40B4-BE49-F238E27FC236}">
                <a16:creationId xmlns:a16="http://schemas.microsoft.com/office/drawing/2014/main" id="{3F6329E8-B9FF-44D4-96EF-2D790ECD3068}"/>
              </a:ext>
            </a:extLst>
          </p:cNvPr>
          <p:cNvSpPr>
            <a:spLocks/>
          </p:cNvSpPr>
          <p:nvPr/>
        </p:nvSpPr>
        <p:spPr bwMode="auto">
          <a:xfrm>
            <a:off x="4470040" y="2144891"/>
            <a:ext cx="636354" cy="483523"/>
          </a:xfrm>
          <a:custGeom>
            <a:avLst/>
            <a:gdLst>
              <a:gd name="T0" fmla="*/ 68 w 358"/>
              <a:gd name="T1" fmla="*/ 272 h 272"/>
              <a:gd name="T2" fmla="*/ 216 w 358"/>
              <a:gd name="T3" fmla="*/ 254 h 272"/>
              <a:gd name="T4" fmla="*/ 258 w 358"/>
              <a:gd name="T5" fmla="*/ 250 h 272"/>
              <a:gd name="T6" fmla="*/ 288 w 358"/>
              <a:gd name="T7" fmla="*/ 246 h 272"/>
              <a:gd name="T8" fmla="*/ 300 w 358"/>
              <a:gd name="T9" fmla="*/ 234 h 272"/>
              <a:gd name="T10" fmla="*/ 306 w 358"/>
              <a:gd name="T11" fmla="*/ 226 h 272"/>
              <a:gd name="T12" fmla="*/ 318 w 358"/>
              <a:gd name="T13" fmla="*/ 214 h 272"/>
              <a:gd name="T14" fmla="*/ 322 w 358"/>
              <a:gd name="T15" fmla="*/ 208 h 272"/>
              <a:gd name="T16" fmla="*/ 318 w 358"/>
              <a:gd name="T17" fmla="*/ 196 h 272"/>
              <a:gd name="T18" fmla="*/ 316 w 358"/>
              <a:gd name="T19" fmla="*/ 190 h 272"/>
              <a:gd name="T20" fmla="*/ 318 w 358"/>
              <a:gd name="T21" fmla="*/ 188 h 272"/>
              <a:gd name="T22" fmla="*/ 350 w 358"/>
              <a:gd name="T23" fmla="*/ 144 h 272"/>
              <a:gd name="T24" fmla="*/ 356 w 358"/>
              <a:gd name="T25" fmla="*/ 136 h 272"/>
              <a:gd name="T26" fmla="*/ 358 w 358"/>
              <a:gd name="T27" fmla="*/ 122 h 272"/>
              <a:gd name="T28" fmla="*/ 352 w 358"/>
              <a:gd name="T29" fmla="*/ 114 h 272"/>
              <a:gd name="T30" fmla="*/ 338 w 358"/>
              <a:gd name="T31" fmla="*/ 92 h 272"/>
              <a:gd name="T32" fmla="*/ 334 w 358"/>
              <a:gd name="T33" fmla="*/ 74 h 272"/>
              <a:gd name="T34" fmla="*/ 332 w 358"/>
              <a:gd name="T35" fmla="*/ 68 h 272"/>
              <a:gd name="T36" fmla="*/ 320 w 358"/>
              <a:gd name="T37" fmla="*/ 64 h 272"/>
              <a:gd name="T38" fmla="*/ 314 w 358"/>
              <a:gd name="T39" fmla="*/ 60 h 272"/>
              <a:gd name="T40" fmla="*/ 302 w 358"/>
              <a:gd name="T41" fmla="*/ 50 h 272"/>
              <a:gd name="T42" fmla="*/ 300 w 358"/>
              <a:gd name="T43" fmla="*/ 40 h 272"/>
              <a:gd name="T44" fmla="*/ 302 w 358"/>
              <a:gd name="T45" fmla="*/ 32 h 272"/>
              <a:gd name="T46" fmla="*/ 308 w 358"/>
              <a:gd name="T47" fmla="*/ 22 h 272"/>
              <a:gd name="T48" fmla="*/ 308 w 358"/>
              <a:gd name="T49" fmla="*/ 18 h 272"/>
              <a:gd name="T50" fmla="*/ 294 w 358"/>
              <a:gd name="T51" fmla="*/ 4 h 272"/>
              <a:gd name="T52" fmla="*/ 282 w 358"/>
              <a:gd name="T53" fmla="*/ 0 h 272"/>
              <a:gd name="T54" fmla="*/ 270 w 358"/>
              <a:gd name="T55" fmla="*/ 0 h 272"/>
              <a:gd name="T56" fmla="*/ 8 w 358"/>
              <a:gd name="T57" fmla="*/ 20 h 272"/>
              <a:gd name="T58" fmla="*/ 20 w 358"/>
              <a:gd name="T59" fmla="*/ 38 h 272"/>
              <a:gd name="T60" fmla="*/ 22 w 358"/>
              <a:gd name="T61" fmla="*/ 46 h 272"/>
              <a:gd name="T62" fmla="*/ 16 w 358"/>
              <a:gd name="T63" fmla="*/ 52 h 272"/>
              <a:gd name="T64" fmla="*/ 0 w 358"/>
              <a:gd name="T65" fmla="*/ 66 h 272"/>
              <a:gd name="T66" fmla="*/ 2 w 358"/>
              <a:gd name="T67" fmla="*/ 72 h 272"/>
              <a:gd name="T68" fmla="*/ 10 w 358"/>
              <a:gd name="T69" fmla="*/ 76 h 272"/>
              <a:gd name="T70" fmla="*/ 24 w 358"/>
              <a:gd name="T71" fmla="*/ 88 h 272"/>
              <a:gd name="T72" fmla="*/ 30 w 358"/>
              <a:gd name="T73" fmla="*/ 106 h 272"/>
              <a:gd name="T74" fmla="*/ 32 w 358"/>
              <a:gd name="T75" fmla="*/ 118 h 272"/>
              <a:gd name="T76" fmla="*/ 44 w 358"/>
              <a:gd name="T77" fmla="*/ 158 h 272"/>
              <a:gd name="T78" fmla="*/ 54 w 358"/>
              <a:gd name="T79" fmla="*/ 178 h 272"/>
              <a:gd name="T80" fmla="*/ 58 w 358"/>
              <a:gd name="T81" fmla="*/ 186 h 272"/>
              <a:gd name="T82" fmla="*/ 64 w 358"/>
              <a:gd name="T83" fmla="*/ 226 h 272"/>
              <a:gd name="T84" fmla="*/ 68 w 358"/>
              <a:gd name="T85" fmla="*/ 272 h 2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58"/>
              <a:gd name="T130" fmla="*/ 0 h 272"/>
              <a:gd name="T131" fmla="*/ 358 w 358"/>
              <a:gd name="T132" fmla="*/ 272 h 2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58" h="272">
                <a:moveTo>
                  <a:pt x="68" y="272"/>
                </a:moveTo>
                <a:lnTo>
                  <a:pt x="68" y="272"/>
                </a:lnTo>
                <a:lnTo>
                  <a:pt x="152" y="260"/>
                </a:lnTo>
                <a:lnTo>
                  <a:pt x="216" y="254"/>
                </a:lnTo>
                <a:lnTo>
                  <a:pt x="258" y="250"/>
                </a:lnTo>
                <a:lnTo>
                  <a:pt x="276" y="248"/>
                </a:lnTo>
                <a:lnTo>
                  <a:pt x="288" y="246"/>
                </a:lnTo>
                <a:lnTo>
                  <a:pt x="296" y="242"/>
                </a:lnTo>
                <a:lnTo>
                  <a:pt x="300" y="234"/>
                </a:lnTo>
                <a:lnTo>
                  <a:pt x="306" y="226"/>
                </a:lnTo>
                <a:lnTo>
                  <a:pt x="312" y="218"/>
                </a:lnTo>
                <a:lnTo>
                  <a:pt x="318" y="214"/>
                </a:lnTo>
                <a:lnTo>
                  <a:pt x="322" y="208"/>
                </a:lnTo>
                <a:lnTo>
                  <a:pt x="320" y="202"/>
                </a:lnTo>
                <a:lnTo>
                  <a:pt x="318" y="196"/>
                </a:lnTo>
                <a:lnTo>
                  <a:pt x="316" y="192"/>
                </a:lnTo>
                <a:lnTo>
                  <a:pt x="316" y="190"/>
                </a:lnTo>
                <a:lnTo>
                  <a:pt x="318" y="188"/>
                </a:lnTo>
                <a:lnTo>
                  <a:pt x="334" y="168"/>
                </a:lnTo>
                <a:lnTo>
                  <a:pt x="350" y="144"/>
                </a:lnTo>
                <a:lnTo>
                  <a:pt x="356" y="136"/>
                </a:lnTo>
                <a:lnTo>
                  <a:pt x="358" y="130"/>
                </a:lnTo>
                <a:lnTo>
                  <a:pt x="358" y="122"/>
                </a:lnTo>
                <a:lnTo>
                  <a:pt x="352" y="114"/>
                </a:lnTo>
                <a:lnTo>
                  <a:pt x="344" y="102"/>
                </a:lnTo>
                <a:lnTo>
                  <a:pt x="338" y="92"/>
                </a:lnTo>
                <a:lnTo>
                  <a:pt x="336" y="82"/>
                </a:lnTo>
                <a:lnTo>
                  <a:pt x="334" y="74"/>
                </a:lnTo>
                <a:lnTo>
                  <a:pt x="332" y="68"/>
                </a:lnTo>
                <a:lnTo>
                  <a:pt x="330" y="66"/>
                </a:lnTo>
                <a:lnTo>
                  <a:pt x="320" y="64"/>
                </a:lnTo>
                <a:lnTo>
                  <a:pt x="314" y="60"/>
                </a:lnTo>
                <a:lnTo>
                  <a:pt x="308" y="56"/>
                </a:lnTo>
                <a:lnTo>
                  <a:pt x="302" y="50"/>
                </a:lnTo>
                <a:lnTo>
                  <a:pt x="302" y="46"/>
                </a:lnTo>
                <a:lnTo>
                  <a:pt x="300" y="40"/>
                </a:lnTo>
                <a:lnTo>
                  <a:pt x="302" y="32"/>
                </a:lnTo>
                <a:lnTo>
                  <a:pt x="306" y="26"/>
                </a:lnTo>
                <a:lnTo>
                  <a:pt x="308" y="22"/>
                </a:lnTo>
                <a:lnTo>
                  <a:pt x="308" y="18"/>
                </a:lnTo>
                <a:lnTo>
                  <a:pt x="302" y="8"/>
                </a:lnTo>
                <a:lnTo>
                  <a:pt x="294" y="4"/>
                </a:lnTo>
                <a:lnTo>
                  <a:pt x="282" y="0"/>
                </a:lnTo>
                <a:lnTo>
                  <a:pt x="270" y="0"/>
                </a:lnTo>
                <a:lnTo>
                  <a:pt x="8" y="20"/>
                </a:lnTo>
                <a:lnTo>
                  <a:pt x="16" y="30"/>
                </a:lnTo>
                <a:lnTo>
                  <a:pt x="20" y="38"/>
                </a:lnTo>
                <a:lnTo>
                  <a:pt x="22" y="42"/>
                </a:lnTo>
                <a:lnTo>
                  <a:pt x="22" y="46"/>
                </a:lnTo>
                <a:lnTo>
                  <a:pt x="16" y="52"/>
                </a:lnTo>
                <a:lnTo>
                  <a:pt x="6" y="60"/>
                </a:lnTo>
                <a:lnTo>
                  <a:pt x="0" y="66"/>
                </a:lnTo>
                <a:lnTo>
                  <a:pt x="0" y="70"/>
                </a:lnTo>
                <a:lnTo>
                  <a:pt x="2" y="72"/>
                </a:lnTo>
                <a:lnTo>
                  <a:pt x="10" y="76"/>
                </a:lnTo>
                <a:lnTo>
                  <a:pt x="20" y="82"/>
                </a:lnTo>
                <a:lnTo>
                  <a:pt x="24" y="88"/>
                </a:lnTo>
                <a:lnTo>
                  <a:pt x="28" y="96"/>
                </a:lnTo>
                <a:lnTo>
                  <a:pt x="30" y="106"/>
                </a:lnTo>
                <a:lnTo>
                  <a:pt x="32" y="118"/>
                </a:lnTo>
                <a:lnTo>
                  <a:pt x="38" y="140"/>
                </a:lnTo>
                <a:lnTo>
                  <a:pt x="44" y="158"/>
                </a:lnTo>
                <a:lnTo>
                  <a:pt x="50" y="170"/>
                </a:lnTo>
                <a:lnTo>
                  <a:pt x="54" y="178"/>
                </a:lnTo>
                <a:lnTo>
                  <a:pt x="58" y="186"/>
                </a:lnTo>
                <a:lnTo>
                  <a:pt x="60" y="200"/>
                </a:lnTo>
                <a:lnTo>
                  <a:pt x="64" y="226"/>
                </a:lnTo>
                <a:lnTo>
                  <a:pt x="68" y="27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9" name="Freeform 27">
            <a:extLst>
              <a:ext uri="{FF2B5EF4-FFF2-40B4-BE49-F238E27FC236}">
                <a16:creationId xmlns:a16="http://schemas.microsoft.com/office/drawing/2014/main" id="{8D64AB54-8A01-4B62-9E1C-DA49FDC2249D}"/>
              </a:ext>
            </a:extLst>
          </p:cNvPr>
          <p:cNvSpPr>
            <a:spLocks/>
          </p:cNvSpPr>
          <p:nvPr/>
        </p:nvSpPr>
        <p:spPr bwMode="auto">
          <a:xfrm>
            <a:off x="3900488" y="2645425"/>
            <a:ext cx="824771" cy="369754"/>
          </a:xfrm>
          <a:custGeom>
            <a:avLst/>
            <a:gdLst>
              <a:gd name="T0" fmla="*/ 0 w 464"/>
              <a:gd name="T1" fmla="*/ 204 h 208"/>
              <a:gd name="T2" fmla="*/ 0 w 464"/>
              <a:gd name="T3" fmla="*/ 204 h 208"/>
              <a:gd name="T4" fmla="*/ 326 w 464"/>
              <a:gd name="T5" fmla="*/ 208 h 208"/>
              <a:gd name="T6" fmla="*/ 326 w 464"/>
              <a:gd name="T7" fmla="*/ 208 h 208"/>
              <a:gd name="T8" fmla="*/ 462 w 464"/>
              <a:gd name="T9" fmla="*/ 206 h 208"/>
              <a:gd name="T10" fmla="*/ 464 w 464"/>
              <a:gd name="T11" fmla="*/ 66 h 208"/>
              <a:gd name="T12" fmla="*/ 464 w 464"/>
              <a:gd name="T13" fmla="*/ 66 h 208"/>
              <a:gd name="T14" fmla="*/ 460 w 464"/>
              <a:gd name="T15" fmla="*/ 62 h 208"/>
              <a:gd name="T16" fmla="*/ 450 w 464"/>
              <a:gd name="T17" fmla="*/ 56 h 208"/>
              <a:gd name="T18" fmla="*/ 450 w 464"/>
              <a:gd name="T19" fmla="*/ 56 h 208"/>
              <a:gd name="T20" fmla="*/ 442 w 464"/>
              <a:gd name="T21" fmla="*/ 52 h 208"/>
              <a:gd name="T22" fmla="*/ 438 w 464"/>
              <a:gd name="T23" fmla="*/ 52 h 208"/>
              <a:gd name="T24" fmla="*/ 434 w 464"/>
              <a:gd name="T25" fmla="*/ 52 h 208"/>
              <a:gd name="T26" fmla="*/ 432 w 464"/>
              <a:gd name="T27" fmla="*/ 46 h 208"/>
              <a:gd name="T28" fmla="*/ 432 w 464"/>
              <a:gd name="T29" fmla="*/ 46 h 208"/>
              <a:gd name="T30" fmla="*/ 432 w 464"/>
              <a:gd name="T31" fmla="*/ 42 h 208"/>
              <a:gd name="T32" fmla="*/ 434 w 464"/>
              <a:gd name="T33" fmla="*/ 38 h 208"/>
              <a:gd name="T34" fmla="*/ 436 w 464"/>
              <a:gd name="T35" fmla="*/ 30 h 208"/>
              <a:gd name="T36" fmla="*/ 436 w 464"/>
              <a:gd name="T37" fmla="*/ 30 h 208"/>
              <a:gd name="T38" fmla="*/ 438 w 464"/>
              <a:gd name="T39" fmla="*/ 24 h 208"/>
              <a:gd name="T40" fmla="*/ 436 w 464"/>
              <a:gd name="T41" fmla="*/ 20 h 208"/>
              <a:gd name="T42" fmla="*/ 430 w 464"/>
              <a:gd name="T43" fmla="*/ 16 h 208"/>
              <a:gd name="T44" fmla="*/ 430 w 464"/>
              <a:gd name="T45" fmla="*/ 16 h 208"/>
              <a:gd name="T46" fmla="*/ 414 w 464"/>
              <a:gd name="T47" fmla="*/ 0 h 208"/>
              <a:gd name="T48" fmla="*/ 414 w 464"/>
              <a:gd name="T49" fmla="*/ 0 h 208"/>
              <a:gd name="T50" fmla="*/ 316 w 464"/>
              <a:gd name="T51" fmla="*/ 2 h 208"/>
              <a:gd name="T52" fmla="*/ 180 w 464"/>
              <a:gd name="T53" fmla="*/ 4 h 208"/>
              <a:gd name="T54" fmla="*/ 180 w 464"/>
              <a:gd name="T55" fmla="*/ 4 h 208"/>
              <a:gd name="T56" fmla="*/ 6 w 464"/>
              <a:gd name="T57" fmla="*/ 2 h 208"/>
              <a:gd name="T58" fmla="*/ 0 w 464"/>
              <a:gd name="T59" fmla="*/ 204 h 2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64"/>
              <a:gd name="T91" fmla="*/ 0 h 208"/>
              <a:gd name="T92" fmla="*/ 464 w 464"/>
              <a:gd name="T93" fmla="*/ 208 h 20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64" h="208">
                <a:moveTo>
                  <a:pt x="0" y="204"/>
                </a:moveTo>
                <a:lnTo>
                  <a:pt x="0" y="204"/>
                </a:lnTo>
                <a:lnTo>
                  <a:pt x="326" y="208"/>
                </a:lnTo>
                <a:lnTo>
                  <a:pt x="462" y="206"/>
                </a:lnTo>
                <a:lnTo>
                  <a:pt x="464" y="66"/>
                </a:lnTo>
                <a:lnTo>
                  <a:pt x="460" y="62"/>
                </a:lnTo>
                <a:lnTo>
                  <a:pt x="450" y="56"/>
                </a:lnTo>
                <a:lnTo>
                  <a:pt x="442" y="52"/>
                </a:lnTo>
                <a:lnTo>
                  <a:pt x="438" y="52"/>
                </a:lnTo>
                <a:lnTo>
                  <a:pt x="434" y="52"/>
                </a:lnTo>
                <a:lnTo>
                  <a:pt x="432" y="46"/>
                </a:lnTo>
                <a:lnTo>
                  <a:pt x="432" y="42"/>
                </a:lnTo>
                <a:lnTo>
                  <a:pt x="434" y="38"/>
                </a:lnTo>
                <a:lnTo>
                  <a:pt x="436" y="30"/>
                </a:lnTo>
                <a:lnTo>
                  <a:pt x="438" y="24"/>
                </a:lnTo>
                <a:lnTo>
                  <a:pt x="436" y="20"/>
                </a:lnTo>
                <a:lnTo>
                  <a:pt x="430" y="16"/>
                </a:lnTo>
                <a:lnTo>
                  <a:pt x="414" y="0"/>
                </a:lnTo>
                <a:lnTo>
                  <a:pt x="316" y="2"/>
                </a:lnTo>
                <a:lnTo>
                  <a:pt x="180" y="4"/>
                </a:lnTo>
                <a:lnTo>
                  <a:pt x="6" y="2"/>
                </a:lnTo>
                <a:lnTo>
                  <a:pt x="0" y="20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0" name="Freeform 28">
            <a:extLst>
              <a:ext uri="{FF2B5EF4-FFF2-40B4-BE49-F238E27FC236}">
                <a16:creationId xmlns:a16="http://schemas.microsoft.com/office/drawing/2014/main" id="{8E203289-B820-47ED-AE15-E95942C22188}"/>
              </a:ext>
            </a:extLst>
          </p:cNvPr>
          <p:cNvSpPr>
            <a:spLocks/>
          </p:cNvSpPr>
          <p:nvPr/>
        </p:nvSpPr>
        <p:spPr bwMode="auto">
          <a:xfrm>
            <a:off x="3787983" y="2998778"/>
            <a:ext cx="959863" cy="529743"/>
          </a:xfrm>
          <a:custGeom>
            <a:avLst/>
            <a:gdLst>
              <a:gd name="T0" fmla="*/ 0 w 540"/>
              <a:gd name="T1" fmla="*/ 32 h 298"/>
              <a:gd name="T2" fmla="*/ 184 w 540"/>
              <a:gd name="T3" fmla="*/ 52 h 298"/>
              <a:gd name="T4" fmla="*/ 182 w 540"/>
              <a:gd name="T5" fmla="*/ 172 h 298"/>
              <a:gd name="T6" fmla="*/ 184 w 540"/>
              <a:gd name="T7" fmla="*/ 198 h 298"/>
              <a:gd name="T8" fmla="*/ 196 w 540"/>
              <a:gd name="T9" fmla="*/ 206 h 298"/>
              <a:gd name="T10" fmla="*/ 242 w 540"/>
              <a:gd name="T11" fmla="*/ 228 h 298"/>
              <a:gd name="T12" fmla="*/ 266 w 540"/>
              <a:gd name="T13" fmla="*/ 236 h 298"/>
              <a:gd name="T14" fmla="*/ 294 w 540"/>
              <a:gd name="T15" fmla="*/ 244 h 298"/>
              <a:gd name="T16" fmla="*/ 306 w 540"/>
              <a:gd name="T17" fmla="*/ 256 h 298"/>
              <a:gd name="T18" fmla="*/ 308 w 540"/>
              <a:gd name="T19" fmla="*/ 268 h 298"/>
              <a:gd name="T20" fmla="*/ 318 w 540"/>
              <a:gd name="T21" fmla="*/ 268 h 298"/>
              <a:gd name="T22" fmla="*/ 326 w 540"/>
              <a:gd name="T23" fmla="*/ 264 h 298"/>
              <a:gd name="T24" fmla="*/ 336 w 540"/>
              <a:gd name="T25" fmla="*/ 256 h 298"/>
              <a:gd name="T26" fmla="*/ 340 w 540"/>
              <a:gd name="T27" fmla="*/ 256 h 298"/>
              <a:gd name="T28" fmla="*/ 362 w 540"/>
              <a:gd name="T29" fmla="*/ 280 h 298"/>
              <a:gd name="T30" fmla="*/ 380 w 540"/>
              <a:gd name="T31" fmla="*/ 294 h 298"/>
              <a:gd name="T32" fmla="*/ 382 w 540"/>
              <a:gd name="T33" fmla="*/ 294 h 298"/>
              <a:gd name="T34" fmla="*/ 398 w 540"/>
              <a:gd name="T35" fmla="*/ 280 h 298"/>
              <a:gd name="T36" fmla="*/ 406 w 540"/>
              <a:gd name="T37" fmla="*/ 280 h 298"/>
              <a:gd name="T38" fmla="*/ 416 w 540"/>
              <a:gd name="T39" fmla="*/ 284 h 298"/>
              <a:gd name="T40" fmla="*/ 434 w 540"/>
              <a:gd name="T41" fmla="*/ 294 h 298"/>
              <a:gd name="T42" fmla="*/ 442 w 540"/>
              <a:gd name="T43" fmla="*/ 294 h 298"/>
              <a:gd name="T44" fmla="*/ 458 w 540"/>
              <a:gd name="T45" fmla="*/ 284 h 298"/>
              <a:gd name="T46" fmla="*/ 474 w 540"/>
              <a:gd name="T47" fmla="*/ 280 h 298"/>
              <a:gd name="T48" fmla="*/ 498 w 540"/>
              <a:gd name="T49" fmla="*/ 284 h 298"/>
              <a:gd name="T50" fmla="*/ 520 w 540"/>
              <a:gd name="T51" fmla="*/ 290 h 298"/>
              <a:gd name="T52" fmla="*/ 534 w 540"/>
              <a:gd name="T53" fmla="*/ 296 h 298"/>
              <a:gd name="T54" fmla="*/ 538 w 540"/>
              <a:gd name="T55" fmla="*/ 298 h 298"/>
              <a:gd name="T56" fmla="*/ 540 w 540"/>
              <a:gd name="T57" fmla="*/ 218 h 298"/>
              <a:gd name="T58" fmla="*/ 540 w 540"/>
              <a:gd name="T59" fmla="*/ 168 h 298"/>
              <a:gd name="T60" fmla="*/ 530 w 540"/>
              <a:gd name="T61" fmla="*/ 58 h 298"/>
              <a:gd name="T62" fmla="*/ 528 w 540"/>
              <a:gd name="T63" fmla="*/ 26 h 298"/>
              <a:gd name="T64" fmla="*/ 526 w 540"/>
              <a:gd name="T65" fmla="*/ 4 h 298"/>
              <a:gd name="T66" fmla="*/ 262 w 540"/>
              <a:gd name="T67" fmla="*/ 4 h 298"/>
              <a:gd name="T68" fmla="*/ 2 w 540"/>
              <a:gd name="T69" fmla="*/ 0 h 2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0"/>
              <a:gd name="T106" fmla="*/ 0 h 298"/>
              <a:gd name="T107" fmla="*/ 540 w 540"/>
              <a:gd name="T108" fmla="*/ 298 h 2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0" h="298">
                <a:moveTo>
                  <a:pt x="2" y="0"/>
                </a:moveTo>
                <a:lnTo>
                  <a:pt x="0" y="32"/>
                </a:lnTo>
                <a:lnTo>
                  <a:pt x="184" y="52"/>
                </a:lnTo>
                <a:lnTo>
                  <a:pt x="182" y="122"/>
                </a:lnTo>
                <a:lnTo>
                  <a:pt x="182" y="172"/>
                </a:lnTo>
                <a:lnTo>
                  <a:pt x="182" y="190"/>
                </a:lnTo>
                <a:lnTo>
                  <a:pt x="184" y="198"/>
                </a:lnTo>
                <a:lnTo>
                  <a:pt x="196" y="206"/>
                </a:lnTo>
                <a:lnTo>
                  <a:pt x="218" y="216"/>
                </a:lnTo>
                <a:lnTo>
                  <a:pt x="242" y="228"/>
                </a:lnTo>
                <a:lnTo>
                  <a:pt x="266" y="236"/>
                </a:lnTo>
                <a:lnTo>
                  <a:pt x="282" y="240"/>
                </a:lnTo>
                <a:lnTo>
                  <a:pt x="294" y="244"/>
                </a:lnTo>
                <a:lnTo>
                  <a:pt x="302" y="248"/>
                </a:lnTo>
                <a:lnTo>
                  <a:pt x="306" y="256"/>
                </a:lnTo>
                <a:lnTo>
                  <a:pt x="308" y="268"/>
                </a:lnTo>
                <a:lnTo>
                  <a:pt x="312" y="270"/>
                </a:lnTo>
                <a:lnTo>
                  <a:pt x="318" y="268"/>
                </a:lnTo>
                <a:lnTo>
                  <a:pt x="326" y="264"/>
                </a:lnTo>
                <a:lnTo>
                  <a:pt x="332" y="258"/>
                </a:lnTo>
                <a:lnTo>
                  <a:pt x="336" y="256"/>
                </a:lnTo>
                <a:lnTo>
                  <a:pt x="338" y="256"/>
                </a:lnTo>
                <a:lnTo>
                  <a:pt x="340" y="256"/>
                </a:lnTo>
                <a:lnTo>
                  <a:pt x="362" y="280"/>
                </a:lnTo>
                <a:lnTo>
                  <a:pt x="374" y="292"/>
                </a:lnTo>
                <a:lnTo>
                  <a:pt x="380" y="294"/>
                </a:lnTo>
                <a:lnTo>
                  <a:pt x="382" y="294"/>
                </a:lnTo>
                <a:lnTo>
                  <a:pt x="390" y="284"/>
                </a:lnTo>
                <a:lnTo>
                  <a:pt x="398" y="280"/>
                </a:lnTo>
                <a:lnTo>
                  <a:pt x="402" y="278"/>
                </a:lnTo>
                <a:lnTo>
                  <a:pt x="406" y="280"/>
                </a:lnTo>
                <a:lnTo>
                  <a:pt x="416" y="284"/>
                </a:lnTo>
                <a:lnTo>
                  <a:pt x="426" y="290"/>
                </a:lnTo>
                <a:lnTo>
                  <a:pt x="434" y="294"/>
                </a:lnTo>
                <a:lnTo>
                  <a:pt x="438" y="294"/>
                </a:lnTo>
                <a:lnTo>
                  <a:pt x="442" y="294"/>
                </a:lnTo>
                <a:lnTo>
                  <a:pt x="458" y="284"/>
                </a:lnTo>
                <a:lnTo>
                  <a:pt x="466" y="282"/>
                </a:lnTo>
                <a:lnTo>
                  <a:pt x="474" y="280"/>
                </a:lnTo>
                <a:lnTo>
                  <a:pt x="498" y="284"/>
                </a:lnTo>
                <a:lnTo>
                  <a:pt x="510" y="286"/>
                </a:lnTo>
                <a:lnTo>
                  <a:pt x="520" y="290"/>
                </a:lnTo>
                <a:lnTo>
                  <a:pt x="534" y="296"/>
                </a:lnTo>
                <a:lnTo>
                  <a:pt x="538" y="298"/>
                </a:lnTo>
                <a:lnTo>
                  <a:pt x="540" y="260"/>
                </a:lnTo>
                <a:lnTo>
                  <a:pt x="540" y="218"/>
                </a:lnTo>
                <a:lnTo>
                  <a:pt x="540" y="168"/>
                </a:lnTo>
                <a:lnTo>
                  <a:pt x="534" y="92"/>
                </a:lnTo>
                <a:lnTo>
                  <a:pt x="530" y="58"/>
                </a:lnTo>
                <a:lnTo>
                  <a:pt x="528" y="26"/>
                </a:lnTo>
                <a:lnTo>
                  <a:pt x="526" y="4"/>
                </a:lnTo>
                <a:lnTo>
                  <a:pt x="262" y="4"/>
                </a:lnTo>
                <a:lnTo>
                  <a:pt x="2"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1" name="Freeform 29">
            <a:extLst>
              <a:ext uri="{FF2B5EF4-FFF2-40B4-BE49-F238E27FC236}">
                <a16:creationId xmlns:a16="http://schemas.microsoft.com/office/drawing/2014/main" id="{2D67B566-BBEE-4838-92E1-D06E4C4E27A6}"/>
              </a:ext>
            </a:extLst>
          </p:cNvPr>
          <p:cNvSpPr>
            <a:spLocks/>
          </p:cNvSpPr>
          <p:nvPr/>
        </p:nvSpPr>
        <p:spPr bwMode="auto">
          <a:xfrm>
            <a:off x="4589578" y="2580172"/>
            <a:ext cx="703899" cy="547520"/>
          </a:xfrm>
          <a:custGeom>
            <a:avLst/>
            <a:gdLst>
              <a:gd name="T0" fmla="*/ 74 w 396"/>
              <a:gd name="T1" fmla="*/ 296 h 308"/>
              <a:gd name="T2" fmla="*/ 150 w 396"/>
              <a:gd name="T3" fmla="*/ 294 h 308"/>
              <a:gd name="T4" fmla="*/ 180 w 396"/>
              <a:gd name="T5" fmla="*/ 290 h 308"/>
              <a:gd name="T6" fmla="*/ 232 w 396"/>
              <a:gd name="T7" fmla="*/ 282 h 308"/>
              <a:gd name="T8" fmla="*/ 274 w 396"/>
              <a:gd name="T9" fmla="*/ 276 h 308"/>
              <a:gd name="T10" fmla="*/ 296 w 396"/>
              <a:gd name="T11" fmla="*/ 270 h 308"/>
              <a:gd name="T12" fmla="*/ 310 w 396"/>
              <a:gd name="T13" fmla="*/ 270 h 308"/>
              <a:gd name="T14" fmla="*/ 316 w 396"/>
              <a:gd name="T15" fmla="*/ 272 h 308"/>
              <a:gd name="T16" fmla="*/ 334 w 396"/>
              <a:gd name="T17" fmla="*/ 288 h 308"/>
              <a:gd name="T18" fmla="*/ 330 w 396"/>
              <a:gd name="T19" fmla="*/ 292 h 308"/>
              <a:gd name="T20" fmla="*/ 324 w 396"/>
              <a:gd name="T21" fmla="*/ 300 h 308"/>
              <a:gd name="T22" fmla="*/ 332 w 396"/>
              <a:gd name="T23" fmla="*/ 306 h 308"/>
              <a:gd name="T24" fmla="*/ 346 w 396"/>
              <a:gd name="T25" fmla="*/ 308 h 308"/>
              <a:gd name="T26" fmla="*/ 356 w 396"/>
              <a:gd name="T27" fmla="*/ 306 h 308"/>
              <a:gd name="T28" fmla="*/ 366 w 396"/>
              <a:gd name="T29" fmla="*/ 292 h 308"/>
              <a:gd name="T30" fmla="*/ 378 w 396"/>
              <a:gd name="T31" fmla="*/ 274 h 308"/>
              <a:gd name="T32" fmla="*/ 386 w 396"/>
              <a:gd name="T33" fmla="*/ 264 h 308"/>
              <a:gd name="T34" fmla="*/ 390 w 396"/>
              <a:gd name="T35" fmla="*/ 254 h 308"/>
              <a:gd name="T36" fmla="*/ 396 w 396"/>
              <a:gd name="T37" fmla="*/ 242 h 308"/>
              <a:gd name="T38" fmla="*/ 396 w 396"/>
              <a:gd name="T39" fmla="*/ 232 h 308"/>
              <a:gd name="T40" fmla="*/ 392 w 396"/>
              <a:gd name="T41" fmla="*/ 230 h 308"/>
              <a:gd name="T42" fmla="*/ 382 w 396"/>
              <a:gd name="T43" fmla="*/ 228 h 308"/>
              <a:gd name="T44" fmla="*/ 366 w 396"/>
              <a:gd name="T45" fmla="*/ 226 h 308"/>
              <a:gd name="T46" fmla="*/ 362 w 396"/>
              <a:gd name="T47" fmla="*/ 226 h 308"/>
              <a:gd name="T48" fmla="*/ 356 w 396"/>
              <a:gd name="T49" fmla="*/ 220 h 308"/>
              <a:gd name="T50" fmla="*/ 356 w 396"/>
              <a:gd name="T51" fmla="*/ 214 h 308"/>
              <a:gd name="T52" fmla="*/ 360 w 396"/>
              <a:gd name="T53" fmla="*/ 204 h 308"/>
              <a:gd name="T54" fmla="*/ 360 w 396"/>
              <a:gd name="T55" fmla="*/ 194 h 308"/>
              <a:gd name="T56" fmla="*/ 356 w 396"/>
              <a:gd name="T57" fmla="*/ 186 h 308"/>
              <a:gd name="T58" fmla="*/ 338 w 396"/>
              <a:gd name="T59" fmla="*/ 176 h 308"/>
              <a:gd name="T60" fmla="*/ 320 w 396"/>
              <a:gd name="T61" fmla="*/ 156 h 308"/>
              <a:gd name="T62" fmla="*/ 306 w 396"/>
              <a:gd name="T63" fmla="*/ 140 h 308"/>
              <a:gd name="T64" fmla="*/ 306 w 396"/>
              <a:gd name="T65" fmla="*/ 126 h 308"/>
              <a:gd name="T66" fmla="*/ 308 w 396"/>
              <a:gd name="T67" fmla="*/ 120 h 308"/>
              <a:gd name="T68" fmla="*/ 316 w 396"/>
              <a:gd name="T69" fmla="*/ 112 h 308"/>
              <a:gd name="T70" fmla="*/ 316 w 396"/>
              <a:gd name="T71" fmla="*/ 106 h 308"/>
              <a:gd name="T72" fmla="*/ 308 w 396"/>
              <a:gd name="T73" fmla="*/ 100 h 308"/>
              <a:gd name="T74" fmla="*/ 298 w 396"/>
              <a:gd name="T75" fmla="*/ 100 h 308"/>
              <a:gd name="T76" fmla="*/ 274 w 396"/>
              <a:gd name="T77" fmla="*/ 104 h 308"/>
              <a:gd name="T78" fmla="*/ 264 w 396"/>
              <a:gd name="T79" fmla="*/ 94 h 308"/>
              <a:gd name="T80" fmla="*/ 252 w 396"/>
              <a:gd name="T81" fmla="*/ 78 h 308"/>
              <a:gd name="T82" fmla="*/ 248 w 396"/>
              <a:gd name="T83" fmla="*/ 68 h 308"/>
              <a:gd name="T84" fmla="*/ 242 w 396"/>
              <a:gd name="T85" fmla="*/ 62 h 308"/>
              <a:gd name="T86" fmla="*/ 236 w 396"/>
              <a:gd name="T87" fmla="*/ 58 h 308"/>
              <a:gd name="T88" fmla="*/ 230 w 396"/>
              <a:gd name="T89" fmla="*/ 48 h 308"/>
              <a:gd name="T90" fmla="*/ 228 w 396"/>
              <a:gd name="T91" fmla="*/ 42 h 308"/>
              <a:gd name="T92" fmla="*/ 224 w 396"/>
              <a:gd name="T93" fmla="*/ 14 h 308"/>
              <a:gd name="T94" fmla="*/ 220 w 396"/>
              <a:gd name="T95" fmla="*/ 0 h 308"/>
              <a:gd name="T96" fmla="*/ 0 w 396"/>
              <a:gd name="T97" fmla="*/ 24 h 308"/>
              <a:gd name="T98" fmla="*/ 38 w 396"/>
              <a:gd name="T99" fmla="*/ 48 h 308"/>
              <a:gd name="T100" fmla="*/ 44 w 396"/>
              <a:gd name="T101" fmla="*/ 58 h 308"/>
              <a:gd name="T102" fmla="*/ 44 w 396"/>
              <a:gd name="T103" fmla="*/ 66 h 308"/>
              <a:gd name="T104" fmla="*/ 38 w 396"/>
              <a:gd name="T105" fmla="*/ 80 h 308"/>
              <a:gd name="T106" fmla="*/ 40 w 396"/>
              <a:gd name="T107" fmla="*/ 82 h 308"/>
              <a:gd name="T108" fmla="*/ 48 w 396"/>
              <a:gd name="T109" fmla="*/ 84 h 308"/>
              <a:gd name="T110" fmla="*/ 64 w 396"/>
              <a:gd name="T111" fmla="*/ 94 h 308"/>
              <a:gd name="T112" fmla="*/ 70 w 396"/>
              <a:gd name="T113" fmla="*/ 108 h 308"/>
              <a:gd name="T114" fmla="*/ 72 w 396"/>
              <a:gd name="T115" fmla="*/ 118 h 308"/>
              <a:gd name="T116" fmla="*/ 74 w 396"/>
              <a:gd name="T117" fmla="*/ 296 h 3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6"/>
              <a:gd name="T178" fmla="*/ 0 h 308"/>
              <a:gd name="T179" fmla="*/ 396 w 396"/>
              <a:gd name="T180" fmla="*/ 308 h 30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6" h="308">
                <a:moveTo>
                  <a:pt x="74" y="296"/>
                </a:moveTo>
                <a:lnTo>
                  <a:pt x="74" y="296"/>
                </a:lnTo>
                <a:lnTo>
                  <a:pt x="114" y="296"/>
                </a:lnTo>
                <a:lnTo>
                  <a:pt x="150" y="294"/>
                </a:lnTo>
                <a:lnTo>
                  <a:pt x="180" y="290"/>
                </a:lnTo>
                <a:lnTo>
                  <a:pt x="206" y="284"/>
                </a:lnTo>
                <a:lnTo>
                  <a:pt x="232" y="282"/>
                </a:lnTo>
                <a:lnTo>
                  <a:pt x="274" y="276"/>
                </a:lnTo>
                <a:lnTo>
                  <a:pt x="286" y="274"/>
                </a:lnTo>
                <a:lnTo>
                  <a:pt x="296" y="270"/>
                </a:lnTo>
                <a:lnTo>
                  <a:pt x="304" y="268"/>
                </a:lnTo>
                <a:lnTo>
                  <a:pt x="310" y="270"/>
                </a:lnTo>
                <a:lnTo>
                  <a:pt x="316" y="272"/>
                </a:lnTo>
                <a:lnTo>
                  <a:pt x="332" y="284"/>
                </a:lnTo>
                <a:lnTo>
                  <a:pt x="334" y="288"/>
                </a:lnTo>
                <a:lnTo>
                  <a:pt x="330" y="292"/>
                </a:lnTo>
                <a:lnTo>
                  <a:pt x="326" y="296"/>
                </a:lnTo>
                <a:lnTo>
                  <a:pt x="324" y="300"/>
                </a:lnTo>
                <a:lnTo>
                  <a:pt x="326" y="302"/>
                </a:lnTo>
                <a:lnTo>
                  <a:pt x="332" y="306"/>
                </a:lnTo>
                <a:lnTo>
                  <a:pt x="346" y="308"/>
                </a:lnTo>
                <a:lnTo>
                  <a:pt x="350" y="308"/>
                </a:lnTo>
                <a:lnTo>
                  <a:pt x="356" y="306"/>
                </a:lnTo>
                <a:lnTo>
                  <a:pt x="366" y="292"/>
                </a:lnTo>
                <a:lnTo>
                  <a:pt x="378" y="274"/>
                </a:lnTo>
                <a:lnTo>
                  <a:pt x="382" y="268"/>
                </a:lnTo>
                <a:lnTo>
                  <a:pt x="386" y="264"/>
                </a:lnTo>
                <a:lnTo>
                  <a:pt x="388" y="260"/>
                </a:lnTo>
                <a:lnTo>
                  <a:pt x="390" y="254"/>
                </a:lnTo>
                <a:lnTo>
                  <a:pt x="396" y="242"/>
                </a:lnTo>
                <a:lnTo>
                  <a:pt x="396" y="236"/>
                </a:lnTo>
                <a:lnTo>
                  <a:pt x="396" y="232"/>
                </a:lnTo>
                <a:lnTo>
                  <a:pt x="392" y="230"/>
                </a:lnTo>
                <a:lnTo>
                  <a:pt x="390" y="228"/>
                </a:lnTo>
                <a:lnTo>
                  <a:pt x="382" y="228"/>
                </a:lnTo>
                <a:lnTo>
                  <a:pt x="374" y="228"/>
                </a:lnTo>
                <a:lnTo>
                  <a:pt x="366" y="226"/>
                </a:lnTo>
                <a:lnTo>
                  <a:pt x="362" y="226"/>
                </a:lnTo>
                <a:lnTo>
                  <a:pt x="358" y="224"/>
                </a:lnTo>
                <a:lnTo>
                  <a:pt x="356" y="220"/>
                </a:lnTo>
                <a:lnTo>
                  <a:pt x="356" y="214"/>
                </a:lnTo>
                <a:lnTo>
                  <a:pt x="358" y="208"/>
                </a:lnTo>
                <a:lnTo>
                  <a:pt x="360" y="204"/>
                </a:lnTo>
                <a:lnTo>
                  <a:pt x="362" y="200"/>
                </a:lnTo>
                <a:lnTo>
                  <a:pt x="360" y="194"/>
                </a:lnTo>
                <a:lnTo>
                  <a:pt x="356" y="186"/>
                </a:lnTo>
                <a:lnTo>
                  <a:pt x="350" y="182"/>
                </a:lnTo>
                <a:lnTo>
                  <a:pt x="338" y="176"/>
                </a:lnTo>
                <a:lnTo>
                  <a:pt x="320" y="156"/>
                </a:lnTo>
                <a:lnTo>
                  <a:pt x="306" y="140"/>
                </a:lnTo>
                <a:lnTo>
                  <a:pt x="306" y="132"/>
                </a:lnTo>
                <a:lnTo>
                  <a:pt x="306" y="126"/>
                </a:lnTo>
                <a:lnTo>
                  <a:pt x="308" y="120"/>
                </a:lnTo>
                <a:lnTo>
                  <a:pt x="312" y="116"/>
                </a:lnTo>
                <a:lnTo>
                  <a:pt x="316" y="112"/>
                </a:lnTo>
                <a:lnTo>
                  <a:pt x="318" y="110"/>
                </a:lnTo>
                <a:lnTo>
                  <a:pt x="316" y="106"/>
                </a:lnTo>
                <a:lnTo>
                  <a:pt x="308" y="100"/>
                </a:lnTo>
                <a:lnTo>
                  <a:pt x="304" y="100"/>
                </a:lnTo>
                <a:lnTo>
                  <a:pt x="298" y="100"/>
                </a:lnTo>
                <a:lnTo>
                  <a:pt x="274" y="104"/>
                </a:lnTo>
                <a:lnTo>
                  <a:pt x="264" y="94"/>
                </a:lnTo>
                <a:lnTo>
                  <a:pt x="256" y="86"/>
                </a:lnTo>
                <a:lnTo>
                  <a:pt x="252" y="78"/>
                </a:lnTo>
                <a:lnTo>
                  <a:pt x="248" y="68"/>
                </a:lnTo>
                <a:lnTo>
                  <a:pt x="246" y="64"/>
                </a:lnTo>
                <a:lnTo>
                  <a:pt x="242" y="62"/>
                </a:lnTo>
                <a:lnTo>
                  <a:pt x="236" y="58"/>
                </a:lnTo>
                <a:lnTo>
                  <a:pt x="232" y="54"/>
                </a:lnTo>
                <a:lnTo>
                  <a:pt x="230" y="48"/>
                </a:lnTo>
                <a:lnTo>
                  <a:pt x="228" y="42"/>
                </a:lnTo>
                <a:lnTo>
                  <a:pt x="226" y="28"/>
                </a:lnTo>
                <a:lnTo>
                  <a:pt x="224" y="14"/>
                </a:lnTo>
                <a:lnTo>
                  <a:pt x="220" y="0"/>
                </a:lnTo>
                <a:lnTo>
                  <a:pt x="0" y="24"/>
                </a:lnTo>
                <a:lnTo>
                  <a:pt x="22" y="38"/>
                </a:lnTo>
                <a:lnTo>
                  <a:pt x="38" y="48"/>
                </a:lnTo>
                <a:lnTo>
                  <a:pt x="42" y="54"/>
                </a:lnTo>
                <a:lnTo>
                  <a:pt x="44" y="58"/>
                </a:lnTo>
                <a:lnTo>
                  <a:pt x="44" y="66"/>
                </a:lnTo>
                <a:lnTo>
                  <a:pt x="40" y="74"/>
                </a:lnTo>
                <a:lnTo>
                  <a:pt x="38" y="80"/>
                </a:lnTo>
                <a:lnTo>
                  <a:pt x="38" y="82"/>
                </a:lnTo>
                <a:lnTo>
                  <a:pt x="40" y="82"/>
                </a:lnTo>
                <a:lnTo>
                  <a:pt x="48" y="84"/>
                </a:lnTo>
                <a:lnTo>
                  <a:pt x="58" y="90"/>
                </a:lnTo>
                <a:lnTo>
                  <a:pt x="64" y="94"/>
                </a:lnTo>
                <a:lnTo>
                  <a:pt x="68" y="100"/>
                </a:lnTo>
                <a:lnTo>
                  <a:pt x="70" y="108"/>
                </a:lnTo>
                <a:lnTo>
                  <a:pt x="72" y="118"/>
                </a:lnTo>
                <a:lnTo>
                  <a:pt x="74" y="29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2" name="Freeform 30">
            <a:extLst>
              <a:ext uri="{FF2B5EF4-FFF2-40B4-BE49-F238E27FC236}">
                <a16:creationId xmlns:a16="http://schemas.microsoft.com/office/drawing/2014/main" id="{8B97AC91-4274-46D6-A2F6-81F44E8EE9F7}"/>
              </a:ext>
            </a:extLst>
          </p:cNvPr>
          <p:cNvSpPr>
            <a:spLocks/>
          </p:cNvSpPr>
          <p:nvPr/>
        </p:nvSpPr>
        <p:spPr bwMode="auto">
          <a:xfrm>
            <a:off x="4719661" y="3054956"/>
            <a:ext cx="497706" cy="536854"/>
          </a:xfrm>
          <a:custGeom>
            <a:avLst/>
            <a:gdLst>
              <a:gd name="T0" fmla="*/ 36 w 280"/>
              <a:gd name="T1" fmla="*/ 272 h 302"/>
              <a:gd name="T2" fmla="*/ 34 w 280"/>
              <a:gd name="T3" fmla="*/ 302 h 302"/>
              <a:gd name="T4" fmla="*/ 152 w 280"/>
              <a:gd name="T5" fmla="*/ 302 h 302"/>
              <a:gd name="T6" fmla="*/ 204 w 280"/>
              <a:gd name="T7" fmla="*/ 300 h 302"/>
              <a:gd name="T8" fmla="*/ 214 w 280"/>
              <a:gd name="T9" fmla="*/ 284 h 302"/>
              <a:gd name="T10" fmla="*/ 220 w 280"/>
              <a:gd name="T11" fmla="*/ 274 h 302"/>
              <a:gd name="T12" fmla="*/ 218 w 280"/>
              <a:gd name="T13" fmla="*/ 266 h 302"/>
              <a:gd name="T14" fmla="*/ 214 w 280"/>
              <a:gd name="T15" fmla="*/ 254 h 302"/>
              <a:gd name="T16" fmla="*/ 212 w 280"/>
              <a:gd name="T17" fmla="*/ 238 h 302"/>
              <a:gd name="T18" fmla="*/ 222 w 280"/>
              <a:gd name="T19" fmla="*/ 206 h 302"/>
              <a:gd name="T20" fmla="*/ 232 w 280"/>
              <a:gd name="T21" fmla="*/ 174 h 302"/>
              <a:gd name="T22" fmla="*/ 244 w 280"/>
              <a:gd name="T23" fmla="*/ 148 h 302"/>
              <a:gd name="T24" fmla="*/ 252 w 280"/>
              <a:gd name="T25" fmla="*/ 136 h 302"/>
              <a:gd name="T26" fmla="*/ 262 w 280"/>
              <a:gd name="T27" fmla="*/ 122 h 302"/>
              <a:gd name="T28" fmla="*/ 266 w 280"/>
              <a:gd name="T29" fmla="*/ 112 h 302"/>
              <a:gd name="T30" fmla="*/ 272 w 280"/>
              <a:gd name="T31" fmla="*/ 76 h 302"/>
              <a:gd name="T32" fmla="*/ 278 w 280"/>
              <a:gd name="T33" fmla="*/ 52 h 302"/>
              <a:gd name="T34" fmla="*/ 280 w 280"/>
              <a:gd name="T35" fmla="*/ 40 h 302"/>
              <a:gd name="T36" fmla="*/ 280 w 280"/>
              <a:gd name="T37" fmla="*/ 36 h 302"/>
              <a:gd name="T38" fmla="*/ 264 w 280"/>
              <a:gd name="T39" fmla="*/ 38 h 302"/>
              <a:gd name="T40" fmla="*/ 258 w 280"/>
              <a:gd name="T41" fmla="*/ 36 h 302"/>
              <a:gd name="T42" fmla="*/ 254 w 280"/>
              <a:gd name="T43" fmla="*/ 28 h 302"/>
              <a:gd name="T44" fmla="*/ 256 w 280"/>
              <a:gd name="T45" fmla="*/ 22 h 302"/>
              <a:gd name="T46" fmla="*/ 250 w 280"/>
              <a:gd name="T47" fmla="*/ 8 h 302"/>
              <a:gd name="T48" fmla="*/ 236 w 280"/>
              <a:gd name="T49" fmla="*/ 0 h 302"/>
              <a:gd name="T50" fmla="*/ 196 w 280"/>
              <a:gd name="T51" fmla="*/ 4 h 302"/>
              <a:gd name="T52" fmla="*/ 142 w 280"/>
              <a:gd name="T53" fmla="*/ 10 h 302"/>
              <a:gd name="T54" fmla="*/ 120 w 280"/>
              <a:gd name="T55" fmla="*/ 14 h 302"/>
              <a:gd name="T56" fmla="*/ 70 w 280"/>
              <a:gd name="T57" fmla="*/ 26 h 302"/>
              <a:gd name="T58" fmla="*/ 50 w 280"/>
              <a:gd name="T59" fmla="*/ 26 h 302"/>
              <a:gd name="T60" fmla="*/ 32 w 280"/>
              <a:gd name="T61" fmla="*/ 26 h 302"/>
              <a:gd name="T62" fmla="*/ 0 w 280"/>
              <a:gd name="T63" fmla="*/ 26 h 302"/>
              <a:gd name="T64" fmla="*/ 10 w 280"/>
              <a:gd name="T65" fmla="*/ 200 h 302"/>
              <a:gd name="T66" fmla="*/ 10 w 280"/>
              <a:gd name="T67" fmla="*/ 220 h 302"/>
              <a:gd name="T68" fmla="*/ 8 w 280"/>
              <a:gd name="T69" fmla="*/ 266 h 3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0"/>
              <a:gd name="T106" fmla="*/ 0 h 302"/>
              <a:gd name="T107" fmla="*/ 280 w 280"/>
              <a:gd name="T108" fmla="*/ 302 h 3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0" h="302">
                <a:moveTo>
                  <a:pt x="8" y="266"/>
                </a:moveTo>
                <a:lnTo>
                  <a:pt x="36" y="272"/>
                </a:lnTo>
                <a:lnTo>
                  <a:pt x="34" y="302"/>
                </a:lnTo>
                <a:lnTo>
                  <a:pt x="78" y="302"/>
                </a:lnTo>
                <a:lnTo>
                  <a:pt x="152" y="302"/>
                </a:lnTo>
                <a:lnTo>
                  <a:pt x="204" y="300"/>
                </a:lnTo>
                <a:lnTo>
                  <a:pt x="214" y="284"/>
                </a:lnTo>
                <a:lnTo>
                  <a:pt x="220" y="274"/>
                </a:lnTo>
                <a:lnTo>
                  <a:pt x="220" y="270"/>
                </a:lnTo>
                <a:lnTo>
                  <a:pt x="218" y="266"/>
                </a:lnTo>
                <a:lnTo>
                  <a:pt x="214" y="254"/>
                </a:lnTo>
                <a:lnTo>
                  <a:pt x="212" y="238"/>
                </a:lnTo>
                <a:lnTo>
                  <a:pt x="214" y="226"/>
                </a:lnTo>
                <a:lnTo>
                  <a:pt x="222" y="206"/>
                </a:lnTo>
                <a:lnTo>
                  <a:pt x="232" y="174"/>
                </a:lnTo>
                <a:lnTo>
                  <a:pt x="238" y="162"/>
                </a:lnTo>
                <a:lnTo>
                  <a:pt x="244" y="148"/>
                </a:lnTo>
                <a:lnTo>
                  <a:pt x="252" y="136"/>
                </a:lnTo>
                <a:lnTo>
                  <a:pt x="258" y="128"/>
                </a:lnTo>
                <a:lnTo>
                  <a:pt x="262" y="122"/>
                </a:lnTo>
                <a:lnTo>
                  <a:pt x="266" y="112"/>
                </a:lnTo>
                <a:lnTo>
                  <a:pt x="268" y="94"/>
                </a:lnTo>
                <a:lnTo>
                  <a:pt x="272" y="76"/>
                </a:lnTo>
                <a:lnTo>
                  <a:pt x="278" y="52"/>
                </a:lnTo>
                <a:lnTo>
                  <a:pt x="280" y="40"/>
                </a:lnTo>
                <a:lnTo>
                  <a:pt x="280" y="36"/>
                </a:lnTo>
                <a:lnTo>
                  <a:pt x="272" y="38"/>
                </a:lnTo>
                <a:lnTo>
                  <a:pt x="264" y="38"/>
                </a:lnTo>
                <a:lnTo>
                  <a:pt x="260" y="38"/>
                </a:lnTo>
                <a:lnTo>
                  <a:pt x="258" y="36"/>
                </a:lnTo>
                <a:lnTo>
                  <a:pt x="254" y="28"/>
                </a:lnTo>
                <a:lnTo>
                  <a:pt x="256" y="22"/>
                </a:lnTo>
                <a:lnTo>
                  <a:pt x="256" y="16"/>
                </a:lnTo>
                <a:lnTo>
                  <a:pt x="250" y="8"/>
                </a:lnTo>
                <a:lnTo>
                  <a:pt x="242" y="2"/>
                </a:lnTo>
                <a:lnTo>
                  <a:pt x="236" y="0"/>
                </a:lnTo>
                <a:lnTo>
                  <a:pt x="196" y="4"/>
                </a:lnTo>
                <a:lnTo>
                  <a:pt x="166" y="8"/>
                </a:lnTo>
                <a:lnTo>
                  <a:pt x="142" y="10"/>
                </a:lnTo>
                <a:lnTo>
                  <a:pt x="120" y="14"/>
                </a:lnTo>
                <a:lnTo>
                  <a:pt x="94" y="20"/>
                </a:lnTo>
                <a:lnTo>
                  <a:pt x="70" y="26"/>
                </a:lnTo>
                <a:lnTo>
                  <a:pt x="60" y="26"/>
                </a:lnTo>
                <a:lnTo>
                  <a:pt x="50" y="26"/>
                </a:lnTo>
                <a:lnTo>
                  <a:pt x="32" y="26"/>
                </a:lnTo>
                <a:lnTo>
                  <a:pt x="16" y="24"/>
                </a:lnTo>
                <a:lnTo>
                  <a:pt x="0" y="26"/>
                </a:lnTo>
                <a:lnTo>
                  <a:pt x="10" y="200"/>
                </a:lnTo>
                <a:lnTo>
                  <a:pt x="10" y="220"/>
                </a:lnTo>
                <a:lnTo>
                  <a:pt x="10" y="242"/>
                </a:lnTo>
                <a:lnTo>
                  <a:pt x="8" y="2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3" name="Freeform 31">
            <a:extLst>
              <a:ext uri="{FF2B5EF4-FFF2-40B4-BE49-F238E27FC236}">
                <a16:creationId xmlns:a16="http://schemas.microsoft.com/office/drawing/2014/main" id="{382B4EDC-0654-488B-9630-4AA999BDBAB8}"/>
              </a:ext>
            </a:extLst>
          </p:cNvPr>
          <p:cNvSpPr>
            <a:spLocks/>
          </p:cNvSpPr>
          <p:nvPr/>
        </p:nvSpPr>
        <p:spPr bwMode="auto">
          <a:xfrm>
            <a:off x="4779429" y="3583262"/>
            <a:ext cx="579472" cy="455081"/>
          </a:xfrm>
          <a:custGeom>
            <a:avLst/>
            <a:gdLst>
              <a:gd name="T0" fmla="*/ 20 w 326"/>
              <a:gd name="T1" fmla="*/ 232 h 256"/>
              <a:gd name="T2" fmla="*/ 94 w 326"/>
              <a:gd name="T3" fmla="*/ 238 h 256"/>
              <a:gd name="T4" fmla="*/ 140 w 326"/>
              <a:gd name="T5" fmla="*/ 238 h 256"/>
              <a:gd name="T6" fmla="*/ 142 w 326"/>
              <a:gd name="T7" fmla="*/ 230 h 256"/>
              <a:gd name="T8" fmla="*/ 148 w 326"/>
              <a:gd name="T9" fmla="*/ 220 h 256"/>
              <a:gd name="T10" fmla="*/ 152 w 326"/>
              <a:gd name="T11" fmla="*/ 216 h 256"/>
              <a:gd name="T12" fmla="*/ 160 w 326"/>
              <a:gd name="T13" fmla="*/ 216 h 256"/>
              <a:gd name="T14" fmla="*/ 176 w 326"/>
              <a:gd name="T15" fmla="*/ 224 h 256"/>
              <a:gd name="T16" fmla="*/ 184 w 326"/>
              <a:gd name="T17" fmla="*/ 228 h 256"/>
              <a:gd name="T18" fmla="*/ 196 w 326"/>
              <a:gd name="T19" fmla="*/ 226 h 256"/>
              <a:gd name="T20" fmla="*/ 204 w 326"/>
              <a:gd name="T21" fmla="*/ 226 h 256"/>
              <a:gd name="T22" fmla="*/ 206 w 326"/>
              <a:gd name="T23" fmla="*/ 232 h 256"/>
              <a:gd name="T24" fmla="*/ 208 w 326"/>
              <a:gd name="T25" fmla="*/ 256 h 256"/>
              <a:gd name="T26" fmla="*/ 280 w 326"/>
              <a:gd name="T27" fmla="*/ 256 h 256"/>
              <a:gd name="T28" fmla="*/ 284 w 326"/>
              <a:gd name="T29" fmla="*/ 236 h 256"/>
              <a:gd name="T30" fmla="*/ 288 w 326"/>
              <a:gd name="T31" fmla="*/ 232 h 256"/>
              <a:gd name="T32" fmla="*/ 298 w 326"/>
              <a:gd name="T33" fmla="*/ 236 h 256"/>
              <a:gd name="T34" fmla="*/ 308 w 326"/>
              <a:gd name="T35" fmla="*/ 240 h 256"/>
              <a:gd name="T36" fmla="*/ 320 w 326"/>
              <a:gd name="T37" fmla="*/ 246 h 256"/>
              <a:gd name="T38" fmla="*/ 326 w 326"/>
              <a:gd name="T39" fmla="*/ 250 h 256"/>
              <a:gd name="T40" fmla="*/ 312 w 326"/>
              <a:gd name="T41" fmla="*/ 224 h 256"/>
              <a:gd name="T42" fmla="*/ 302 w 326"/>
              <a:gd name="T43" fmla="*/ 212 h 256"/>
              <a:gd name="T44" fmla="*/ 280 w 326"/>
              <a:gd name="T45" fmla="*/ 196 h 256"/>
              <a:gd name="T46" fmla="*/ 262 w 326"/>
              <a:gd name="T47" fmla="*/ 186 h 256"/>
              <a:gd name="T48" fmla="*/ 250 w 326"/>
              <a:gd name="T49" fmla="*/ 180 h 256"/>
              <a:gd name="T50" fmla="*/ 254 w 326"/>
              <a:gd name="T51" fmla="*/ 176 h 256"/>
              <a:gd name="T52" fmla="*/ 284 w 326"/>
              <a:gd name="T53" fmla="*/ 172 h 256"/>
              <a:gd name="T54" fmla="*/ 298 w 326"/>
              <a:gd name="T55" fmla="*/ 170 h 256"/>
              <a:gd name="T56" fmla="*/ 300 w 326"/>
              <a:gd name="T57" fmla="*/ 166 h 256"/>
              <a:gd name="T58" fmla="*/ 290 w 326"/>
              <a:gd name="T59" fmla="*/ 158 h 256"/>
              <a:gd name="T60" fmla="*/ 282 w 326"/>
              <a:gd name="T61" fmla="*/ 146 h 256"/>
              <a:gd name="T62" fmla="*/ 282 w 326"/>
              <a:gd name="T63" fmla="*/ 126 h 256"/>
              <a:gd name="T64" fmla="*/ 194 w 326"/>
              <a:gd name="T65" fmla="*/ 128 h 256"/>
              <a:gd name="T66" fmla="*/ 166 w 326"/>
              <a:gd name="T67" fmla="*/ 128 h 256"/>
              <a:gd name="T68" fmla="*/ 164 w 326"/>
              <a:gd name="T69" fmla="*/ 124 h 256"/>
              <a:gd name="T70" fmla="*/ 164 w 326"/>
              <a:gd name="T71" fmla="*/ 110 h 256"/>
              <a:gd name="T72" fmla="*/ 168 w 326"/>
              <a:gd name="T73" fmla="*/ 92 h 256"/>
              <a:gd name="T74" fmla="*/ 174 w 326"/>
              <a:gd name="T75" fmla="*/ 78 h 256"/>
              <a:gd name="T76" fmla="*/ 182 w 326"/>
              <a:gd name="T77" fmla="*/ 64 h 256"/>
              <a:gd name="T78" fmla="*/ 188 w 326"/>
              <a:gd name="T79" fmla="*/ 52 h 256"/>
              <a:gd name="T80" fmla="*/ 192 w 326"/>
              <a:gd name="T81" fmla="*/ 38 h 256"/>
              <a:gd name="T82" fmla="*/ 188 w 326"/>
              <a:gd name="T83" fmla="*/ 32 h 256"/>
              <a:gd name="T84" fmla="*/ 170 w 326"/>
              <a:gd name="T85" fmla="*/ 0 h 256"/>
              <a:gd name="T86" fmla="*/ 44 w 326"/>
              <a:gd name="T87" fmla="*/ 4 h 256"/>
              <a:gd name="T88" fmla="*/ 0 w 326"/>
              <a:gd name="T89" fmla="*/ 2 h 256"/>
              <a:gd name="T90" fmla="*/ 10 w 326"/>
              <a:gd name="T91" fmla="*/ 36 h 256"/>
              <a:gd name="T92" fmla="*/ 30 w 326"/>
              <a:gd name="T93" fmla="*/ 94 h 256"/>
              <a:gd name="T94" fmla="*/ 40 w 326"/>
              <a:gd name="T95" fmla="*/ 120 h 256"/>
              <a:gd name="T96" fmla="*/ 48 w 326"/>
              <a:gd name="T97" fmla="*/ 152 h 256"/>
              <a:gd name="T98" fmla="*/ 48 w 326"/>
              <a:gd name="T99" fmla="*/ 168 h 256"/>
              <a:gd name="T100" fmla="*/ 46 w 326"/>
              <a:gd name="T101" fmla="*/ 176 h 256"/>
              <a:gd name="T102" fmla="*/ 20 w 326"/>
              <a:gd name="T103" fmla="*/ 232 h 25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26"/>
              <a:gd name="T157" fmla="*/ 0 h 256"/>
              <a:gd name="T158" fmla="*/ 326 w 326"/>
              <a:gd name="T159" fmla="*/ 256 h 25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26" h="256">
                <a:moveTo>
                  <a:pt x="20" y="232"/>
                </a:moveTo>
                <a:lnTo>
                  <a:pt x="20" y="232"/>
                </a:lnTo>
                <a:lnTo>
                  <a:pt x="94" y="238"/>
                </a:lnTo>
                <a:lnTo>
                  <a:pt x="122" y="238"/>
                </a:lnTo>
                <a:lnTo>
                  <a:pt x="140" y="238"/>
                </a:lnTo>
                <a:lnTo>
                  <a:pt x="142" y="230"/>
                </a:lnTo>
                <a:lnTo>
                  <a:pt x="144" y="222"/>
                </a:lnTo>
                <a:lnTo>
                  <a:pt x="148" y="220"/>
                </a:lnTo>
                <a:lnTo>
                  <a:pt x="152" y="216"/>
                </a:lnTo>
                <a:lnTo>
                  <a:pt x="156" y="216"/>
                </a:lnTo>
                <a:lnTo>
                  <a:pt x="160" y="216"/>
                </a:lnTo>
                <a:lnTo>
                  <a:pt x="168" y="220"/>
                </a:lnTo>
                <a:lnTo>
                  <a:pt x="176" y="224"/>
                </a:lnTo>
                <a:lnTo>
                  <a:pt x="184" y="228"/>
                </a:lnTo>
                <a:lnTo>
                  <a:pt x="190" y="228"/>
                </a:lnTo>
                <a:lnTo>
                  <a:pt x="196" y="226"/>
                </a:lnTo>
                <a:lnTo>
                  <a:pt x="200" y="224"/>
                </a:lnTo>
                <a:lnTo>
                  <a:pt x="204" y="226"/>
                </a:lnTo>
                <a:lnTo>
                  <a:pt x="206" y="232"/>
                </a:lnTo>
                <a:lnTo>
                  <a:pt x="208" y="242"/>
                </a:lnTo>
                <a:lnTo>
                  <a:pt x="208" y="256"/>
                </a:lnTo>
                <a:lnTo>
                  <a:pt x="280" y="256"/>
                </a:lnTo>
                <a:lnTo>
                  <a:pt x="282" y="244"/>
                </a:lnTo>
                <a:lnTo>
                  <a:pt x="284" y="236"/>
                </a:lnTo>
                <a:lnTo>
                  <a:pt x="286" y="232"/>
                </a:lnTo>
                <a:lnTo>
                  <a:pt x="288" y="232"/>
                </a:lnTo>
                <a:lnTo>
                  <a:pt x="298" y="236"/>
                </a:lnTo>
                <a:lnTo>
                  <a:pt x="308" y="240"/>
                </a:lnTo>
                <a:lnTo>
                  <a:pt x="314" y="244"/>
                </a:lnTo>
                <a:lnTo>
                  <a:pt x="320" y="246"/>
                </a:lnTo>
                <a:lnTo>
                  <a:pt x="326" y="250"/>
                </a:lnTo>
                <a:lnTo>
                  <a:pt x="320" y="236"/>
                </a:lnTo>
                <a:lnTo>
                  <a:pt x="312" y="224"/>
                </a:lnTo>
                <a:lnTo>
                  <a:pt x="302" y="212"/>
                </a:lnTo>
                <a:lnTo>
                  <a:pt x="292" y="202"/>
                </a:lnTo>
                <a:lnTo>
                  <a:pt x="280" y="196"/>
                </a:lnTo>
                <a:lnTo>
                  <a:pt x="262" y="186"/>
                </a:lnTo>
                <a:lnTo>
                  <a:pt x="252" y="182"/>
                </a:lnTo>
                <a:lnTo>
                  <a:pt x="250" y="180"/>
                </a:lnTo>
                <a:lnTo>
                  <a:pt x="252" y="178"/>
                </a:lnTo>
                <a:lnTo>
                  <a:pt x="254" y="176"/>
                </a:lnTo>
                <a:lnTo>
                  <a:pt x="284" y="172"/>
                </a:lnTo>
                <a:lnTo>
                  <a:pt x="298" y="170"/>
                </a:lnTo>
                <a:lnTo>
                  <a:pt x="302" y="170"/>
                </a:lnTo>
                <a:lnTo>
                  <a:pt x="300" y="166"/>
                </a:lnTo>
                <a:lnTo>
                  <a:pt x="290" y="158"/>
                </a:lnTo>
                <a:lnTo>
                  <a:pt x="284" y="152"/>
                </a:lnTo>
                <a:lnTo>
                  <a:pt x="282" y="146"/>
                </a:lnTo>
                <a:lnTo>
                  <a:pt x="282" y="126"/>
                </a:lnTo>
                <a:lnTo>
                  <a:pt x="194" y="128"/>
                </a:lnTo>
                <a:lnTo>
                  <a:pt x="166" y="128"/>
                </a:lnTo>
                <a:lnTo>
                  <a:pt x="164" y="124"/>
                </a:lnTo>
                <a:lnTo>
                  <a:pt x="162" y="118"/>
                </a:lnTo>
                <a:lnTo>
                  <a:pt x="164" y="110"/>
                </a:lnTo>
                <a:lnTo>
                  <a:pt x="168" y="92"/>
                </a:lnTo>
                <a:lnTo>
                  <a:pt x="170" y="84"/>
                </a:lnTo>
                <a:lnTo>
                  <a:pt x="174" y="78"/>
                </a:lnTo>
                <a:lnTo>
                  <a:pt x="182" y="64"/>
                </a:lnTo>
                <a:lnTo>
                  <a:pt x="188" y="52"/>
                </a:lnTo>
                <a:lnTo>
                  <a:pt x="192" y="42"/>
                </a:lnTo>
                <a:lnTo>
                  <a:pt x="192" y="38"/>
                </a:lnTo>
                <a:lnTo>
                  <a:pt x="188" y="32"/>
                </a:lnTo>
                <a:lnTo>
                  <a:pt x="178" y="12"/>
                </a:lnTo>
                <a:lnTo>
                  <a:pt x="170" y="0"/>
                </a:lnTo>
                <a:lnTo>
                  <a:pt x="44" y="4"/>
                </a:lnTo>
                <a:lnTo>
                  <a:pt x="0" y="2"/>
                </a:lnTo>
                <a:lnTo>
                  <a:pt x="10" y="36"/>
                </a:lnTo>
                <a:lnTo>
                  <a:pt x="18" y="64"/>
                </a:lnTo>
                <a:lnTo>
                  <a:pt x="30" y="94"/>
                </a:lnTo>
                <a:lnTo>
                  <a:pt x="40" y="120"/>
                </a:lnTo>
                <a:lnTo>
                  <a:pt x="46" y="142"/>
                </a:lnTo>
                <a:lnTo>
                  <a:pt x="48" y="152"/>
                </a:lnTo>
                <a:lnTo>
                  <a:pt x="50" y="160"/>
                </a:lnTo>
                <a:lnTo>
                  <a:pt x="48" y="168"/>
                </a:lnTo>
                <a:lnTo>
                  <a:pt x="46" y="176"/>
                </a:lnTo>
                <a:lnTo>
                  <a:pt x="30" y="212"/>
                </a:lnTo>
                <a:lnTo>
                  <a:pt x="20" y="23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4" name="Freeform 32">
            <a:extLst>
              <a:ext uri="{FF2B5EF4-FFF2-40B4-BE49-F238E27FC236}">
                <a16:creationId xmlns:a16="http://schemas.microsoft.com/office/drawing/2014/main" id="{A9C76743-31B9-43AD-85E9-B70FB0DC09A1}"/>
              </a:ext>
            </a:extLst>
          </p:cNvPr>
          <p:cNvSpPr>
            <a:spLocks/>
          </p:cNvSpPr>
          <p:nvPr/>
        </p:nvSpPr>
        <p:spPr bwMode="auto">
          <a:xfrm>
            <a:off x="4814586" y="1736167"/>
            <a:ext cx="554588" cy="561741"/>
          </a:xfrm>
          <a:custGeom>
            <a:avLst/>
            <a:gdLst>
              <a:gd name="T0" fmla="*/ 34 w 312"/>
              <a:gd name="T1" fmla="*/ 10 h 316"/>
              <a:gd name="T2" fmla="*/ 50 w 312"/>
              <a:gd name="T3" fmla="*/ 20 h 316"/>
              <a:gd name="T4" fmla="*/ 58 w 312"/>
              <a:gd name="T5" fmla="*/ 22 h 316"/>
              <a:gd name="T6" fmla="*/ 68 w 312"/>
              <a:gd name="T7" fmla="*/ 20 h 316"/>
              <a:gd name="T8" fmla="*/ 74 w 312"/>
              <a:gd name="T9" fmla="*/ 18 h 316"/>
              <a:gd name="T10" fmla="*/ 102 w 312"/>
              <a:gd name="T11" fmla="*/ 0 h 316"/>
              <a:gd name="T12" fmla="*/ 108 w 312"/>
              <a:gd name="T13" fmla="*/ 0 h 316"/>
              <a:gd name="T14" fmla="*/ 110 w 312"/>
              <a:gd name="T15" fmla="*/ 4 h 316"/>
              <a:gd name="T16" fmla="*/ 108 w 312"/>
              <a:gd name="T17" fmla="*/ 24 h 316"/>
              <a:gd name="T18" fmla="*/ 110 w 312"/>
              <a:gd name="T19" fmla="*/ 28 h 316"/>
              <a:gd name="T20" fmla="*/ 124 w 312"/>
              <a:gd name="T21" fmla="*/ 32 h 316"/>
              <a:gd name="T22" fmla="*/ 142 w 312"/>
              <a:gd name="T23" fmla="*/ 38 h 316"/>
              <a:gd name="T24" fmla="*/ 168 w 312"/>
              <a:gd name="T25" fmla="*/ 48 h 316"/>
              <a:gd name="T26" fmla="*/ 218 w 312"/>
              <a:gd name="T27" fmla="*/ 58 h 316"/>
              <a:gd name="T28" fmla="*/ 242 w 312"/>
              <a:gd name="T29" fmla="*/ 62 h 316"/>
              <a:gd name="T30" fmla="*/ 256 w 312"/>
              <a:gd name="T31" fmla="*/ 68 h 316"/>
              <a:gd name="T32" fmla="*/ 258 w 312"/>
              <a:gd name="T33" fmla="*/ 72 h 316"/>
              <a:gd name="T34" fmla="*/ 262 w 312"/>
              <a:gd name="T35" fmla="*/ 88 h 316"/>
              <a:gd name="T36" fmla="*/ 266 w 312"/>
              <a:gd name="T37" fmla="*/ 100 h 316"/>
              <a:gd name="T38" fmla="*/ 270 w 312"/>
              <a:gd name="T39" fmla="*/ 102 h 316"/>
              <a:gd name="T40" fmla="*/ 284 w 312"/>
              <a:gd name="T41" fmla="*/ 112 h 316"/>
              <a:gd name="T42" fmla="*/ 286 w 312"/>
              <a:gd name="T43" fmla="*/ 126 h 316"/>
              <a:gd name="T44" fmla="*/ 280 w 312"/>
              <a:gd name="T45" fmla="*/ 140 h 316"/>
              <a:gd name="T46" fmla="*/ 276 w 312"/>
              <a:gd name="T47" fmla="*/ 152 h 316"/>
              <a:gd name="T48" fmla="*/ 278 w 312"/>
              <a:gd name="T49" fmla="*/ 154 h 316"/>
              <a:gd name="T50" fmla="*/ 288 w 312"/>
              <a:gd name="T51" fmla="*/ 150 h 316"/>
              <a:gd name="T52" fmla="*/ 304 w 312"/>
              <a:gd name="T53" fmla="*/ 138 h 316"/>
              <a:gd name="T54" fmla="*/ 310 w 312"/>
              <a:gd name="T55" fmla="*/ 134 h 316"/>
              <a:gd name="T56" fmla="*/ 312 w 312"/>
              <a:gd name="T57" fmla="*/ 140 h 316"/>
              <a:gd name="T58" fmla="*/ 308 w 312"/>
              <a:gd name="T59" fmla="*/ 152 h 316"/>
              <a:gd name="T60" fmla="*/ 292 w 312"/>
              <a:gd name="T61" fmla="*/ 194 h 316"/>
              <a:gd name="T62" fmla="*/ 292 w 312"/>
              <a:gd name="T63" fmla="*/ 212 h 316"/>
              <a:gd name="T64" fmla="*/ 296 w 312"/>
              <a:gd name="T65" fmla="*/ 286 h 316"/>
              <a:gd name="T66" fmla="*/ 222 w 312"/>
              <a:gd name="T67" fmla="*/ 302 h 316"/>
              <a:gd name="T68" fmla="*/ 138 w 312"/>
              <a:gd name="T69" fmla="*/ 316 h 316"/>
              <a:gd name="T70" fmla="*/ 140 w 312"/>
              <a:gd name="T71" fmla="*/ 314 h 316"/>
              <a:gd name="T72" fmla="*/ 138 w 312"/>
              <a:gd name="T73" fmla="*/ 298 h 316"/>
              <a:gd name="T74" fmla="*/ 130 w 312"/>
              <a:gd name="T75" fmla="*/ 296 h 316"/>
              <a:gd name="T76" fmla="*/ 120 w 312"/>
              <a:gd name="T77" fmla="*/ 292 h 316"/>
              <a:gd name="T78" fmla="*/ 106 w 312"/>
              <a:gd name="T79" fmla="*/ 278 h 316"/>
              <a:gd name="T80" fmla="*/ 106 w 312"/>
              <a:gd name="T81" fmla="*/ 268 h 316"/>
              <a:gd name="T82" fmla="*/ 110 w 312"/>
              <a:gd name="T83" fmla="*/ 252 h 316"/>
              <a:gd name="T84" fmla="*/ 104 w 312"/>
              <a:gd name="T85" fmla="*/ 240 h 316"/>
              <a:gd name="T86" fmla="*/ 98 w 312"/>
              <a:gd name="T87" fmla="*/ 234 h 316"/>
              <a:gd name="T88" fmla="*/ 90 w 312"/>
              <a:gd name="T89" fmla="*/ 226 h 316"/>
              <a:gd name="T90" fmla="*/ 88 w 312"/>
              <a:gd name="T91" fmla="*/ 220 h 316"/>
              <a:gd name="T92" fmla="*/ 78 w 312"/>
              <a:gd name="T93" fmla="*/ 206 h 316"/>
              <a:gd name="T94" fmla="*/ 58 w 312"/>
              <a:gd name="T95" fmla="*/ 196 h 316"/>
              <a:gd name="T96" fmla="*/ 44 w 312"/>
              <a:gd name="T97" fmla="*/ 186 h 316"/>
              <a:gd name="T98" fmla="*/ 10 w 312"/>
              <a:gd name="T99" fmla="*/ 154 h 316"/>
              <a:gd name="T100" fmla="*/ 4 w 312"/>
              <a:gd name="T101" fmla="*/ 140 h 316"/>
              <a:gd name="T102" fmla="*/ 6 w 312"/>
              <a:gd name="T103" fmla="*/ 130 h 316"/>
              <a:gd name="T104" fmla="*/ 12 w 312"/>
              <a:gd name="T105" fmla="*/ 114 h 316"/>
              <a:gd name="T106" fmla="*/ 14 w 312"/>
              <a:gd name="T107" fmla="*/ 106 h 316"/>
              <a:gd name="T108" fmla="*/ 12 w 312"/>
              <a:gd name="T109" fmla="*/ 94 h 316"/>
              <a:gd name="T110" fmla="*/ 4 w 312"/>
              <a:gd name="T111" fmla="*/ 90 h 316"/>
              <a:gd name="T112" fmla="*/ 2 w 312"/>
              <a:gd name="T113" fmla="*/ 90 h 316"/>
              <a:gd name="T114" fmla="*/ 10 w 312"/>
              <a:gd name="T115" fmla="*/ 78 h 316"/>
              <a:gd name="T116" fmla="*/ 18 w 312"/>
              <a:gd name="T117" fmla="*/ 70 h 316"/>
              <a:gd name="T118" fmla="*/ 26 w 312"/>
              <a:gd name="T119" fmla="*/ 58 h 316"/>
              <a:gd name="T120" fmla="*/ 28 w 312"/>
              <a:gd name="T121" fmla="*/ 44 h 316"/>
              <a:gd name="T122" fmla="*/ 34 w 312"/>
              <a:gd name="T123" fmla="*/ 10 h 3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2"/>
              <a:gd name="T187" fmla="*/ 0 h 316"/>
              <a:gd name="T188" fmla="*/ 312 w 312"/>
              <a:gd name="T189" fmla="*/ 316 h 31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2" h="316">
                <a:moveTo>
                  <a:pt x="34" y="10"/>
                </a:moveTo>
                <a:lnTo>
                  <a:pt x="34" y="10"/>
                </a:lnTo>
                <a:lnTo>
                  <a:pt x="38" y="14"/>
                </a:lnTo>
                <a:lnTo>
                  <a:pt x="50" y="20"/>
                </a:lnTo>
                <a:lnTo>
                  <a:pt x="58" y="22"/>
                </a:lnTo>
                <a:lnTo>
                  <a:pt x="62" y="22"/>
                </a:lnTo>
                <a:lnTo>
                  <a:pt x="68" y="20"/>
                </a:lnTo>
                <a:lnTo>
                  <a:pt x="74" y="18"/>
                </a:lnTo>
                <a:lnTo>
                  <a:pt x="92" y="6"/>
                </a:lnTo>
                <a:lnTo>
                  <a:pt x="102" y="0"/>
                </a:lnTo>
                <a:lnTo>
                  <a:pt x="106" y="0"/>
                </a:lnTo>
                <a:lnTo>
                  <a:pt x="108" y="0"/>
                </a:lnTo>
                <a:lnTo>
                  <a:pt x="110" y="4"/>
                </a:lnTo>
                <a:lnTo>
                  <a:pt x="110" y="12"/>
                </a:lnTo>
                <a:lnTo>
                  <a:pt x="108" y="24"/>
                </a:lnTo>
                <a:lnTo>
                  <a:pt x="110" y="28"/>
                </a:lnTo>
                <a:lnTo>
                  <a:pt x="114" y="30"/>
                </a:lnTo>
                <a:lnTo>
                  <a:pt x="124" y="32"/>
                </a:lnTo>
                <a:lnTo>
                  <a:pt x="142" y="38"/>
                </a:lnTo>
                <a:lnTo>
                  <a:pt x="154" y="44"/>
                </a:lnTo>
                <a:lnTo>
                  <a:pt x="168" y="48"/>
                </a:lnTo>
                <a:lnTo>
                  <a:pt x="218" y="58"/>
                </a:lnTo>
                <a:lnTo>
                  <a:pt x="242" y="62"/>
                </a:lnTo>
                <a:lnTo>
                  <a:pt x="252" y="66"/>
                </a:lnTo>
                <a:lnTo>
                  <a:pt x="256" y="68"/>
                </a:lnTo>
                <a:lnTo>
                  <a:pt x="258" y="72"/>
                </a:lnTo>
                <a:lnTo>
                  <a:pt x="262" y="80"/>
                </a:lnTo>
                <a:lnTo>
                  <a:pt x="262" y="88"/>
                </a:lnTo>
                <a:lnTo>
                  <a:pt x="264" y="96"/>
                </a:lnTo>
                <a:lnTo>
                  <a:pt x="266" y="100"/>
                </a:lnTo>
                <a:lnTo>
                  <a:pt x="270" y="102"/>
                </a:lnTo>
                <a:lnTo>
                  <a:pt x="278" y="108"/>
                </a:lnTo>
                <a:lnTo>
                  <a:pt x="284" y="112"/>
                </a:lnTo>
                <a:lnTo>
                  <a:pt x="286" y="118"/>
                </a:lnTo>
                <a:lnTo>
                  <a:pt x="286" y="126"/>
                </a:lnTo>
                <a:lnTo>
                  <a:pt x="280" y="140"/>
                </a:lnTo>
                <a:lnTo>
                  <a:pt x="278" y="146"/>
                </a:lnTo>
                <a:lnTo>
                  <a:pt x="276" y="152"/>
                </a:lnTo>
                <a:lnTo>
                  <a:pt x="278" y="154"/>
                </a:lnTo>
                <a:lnTo>
                  <a:pt x="280" y="154"/>
                </a:lnTo>
                <a:lnTo>
                  <a:pt x="288" y="150"/>
                </a:lnTo>
                <a:lnTo>
                  <a:pt x="304" y="138"/>
                </a:lnTo>
                <a:lnTo>
                  <a:pt x="308" y="134"/>
                </a:lnTo>
                <a:lnTo>
                  <a:pt x="310" y="134"/>
                </a:lnTo>
                <a:lnTo>
                  <a:pt x="310" y="136"/>
                </a:lnTo>
                <a:lnTo>
                  <a:pt x="312" y="140"/>
                </a:lnTo>
                <a:lnTo>
                  <a:pt x="308" y="152"/>
                </a:lnTo>
                <a:lnTo>
                  <a:pt x="298" y="180"/>
                </a:lnTo>
                <a:lnTo>
                  <a:pt x="292" y="194"/>
                </a:lnTo>
                <a:lnTo>
                  <a:pt x="292" y="212"/>
                </a:lnTo>
                <a:lnTo>
                  <a:pt x="296" y="286"/>
                </a:lnTo>
                <a:lnTo>
                  <a:pt x="270" y="292"/>
                </a:lnTo>
                <a:lnTo>
                  <a:pt x="222" y="302"/>
                </a:lnTo>
                <a:lnTo>
                  <a:pt x="138" y="316"/>
                </a:lnTo>
                <a:lnTo>
                  <a:pt x="140" y="314"/>
                </a:lnTo>
                <a:lnTo>
                  <a:pt x="140" y="306"/>
                </a:lnTo>
                <a:lnTo>
                  <a:pt x="138" y="298"/>
                </a:lnTo>
                <a:lnTo>
                  <a:pt x="134" y="296"/>
                </a:lnTo>
                <a:lnTo>
                  <a:pt x="130" y="296"/>
                </a:lnTo>
                <a:lnTo>
                  <a:pt x="120" y="292"/>
                </a:lnTo>
                <a:lnTo>
                  <a:pt x="112" y="286"/>
                </a:lnTo>
                <a:lnTo>
                  <a:pt x="106" y="278"/>
                </a:lnTo>
                <a:lnTo>
                  <a:pt x="106" y="274"/>
                </a:lnTo>
                <a:lnTo>
                  <a:pt x="106" y="268"/>
                </a:lnTo>
                <a:lnTo>
                  <a:pt x="110" y="252"/>
                </a:lnTo>
                <a:lnTo>
                  <a:pt x="110" y="246"/>
                </a:lnTo>
                <a:lnTo>
                  <a:pt x="104" y="240"/>
                </a:lnTo>
                <a:lnTo>
                  <a:pt x="98" y="234"/>
                </a:lnTo>
                <a:lnTo>
                  <a:pt x="94" y="230"/>
                </a:lnTo>
                <a:lnTo>
                  <a:pt x="90" y="226"/>
                </a:lnTo>
                <a:lnTo>
                  <a:pt x="88" y="220"/>
                </a:lnTo>
                <a:lnTo>
                  <a:pt x="86" y="212"/>
                </a:lnTo>
                <a:lnTo>
                  <a:pt x="78" y="206"/>
                </a:lnTo>
                <a:lnTo>
                  <a:pt x="68" y="200"/>
                </a:lnTo>
                <a:lnTo>
                  <a:pt x="58" y="196"/>
                </a:lnTo>
                <a:lnTo>
                  <a:pt x="44" y="186"/>
                </a:lnTo>
                <a:lnTo>
                  <a:pt x="26" y="172"/>
                </a:lnTo>
                <a:lnTo>
                  <a:pt x="10" y="154"/>
                </a:lnTo>
                <a:lnTo>
                  <a:pt x="6" y="146"/>
                </a:lnTo>
                <a:lnTo>
                  <a:pt x="4" y="140"/>
                </a:lnTo>
                <a:lnTo>
                  <a:pt x="6" y="130"/>
                </a:lnTo>
                <a:lnTo>
                  <a:pt x="10" y="120"/>
                </a:lnTo>
                <a:lnTo>
                  <a:pt x="12" y="114"/>
                </a:lnTo>
                <a:lnTo>
                  <a:pt x="14" y="106"/>
                </a:lnTo>
                <a:lnTo>
                  <a:pt x="12" y="100"/>
                </a:lnTo>
                <a:lnTo>
                  <a:pt x="12" y="94"/>
                </a:lnTo>
                <a:lnTo>
                  <a:pt x="8" y="92"/>
                </a:lnTo>
                <a:lnTo>
                  <a:pt x="4" y="90"/>
                </a:lnTo>
                <a:lnTo>
                  <a:pt x="2" y="90"/>
                </a:lnTo>
                <a:lnTo>
                  <a:pt x="0" y="88"/>
                </a:lnTo>
                <a:lnTo>
                  <a:pt x="10" y="78"/>
                </a:lnTo>
                <a:lnTo>
                  <a:pt x="18" y="70"/>
                </a:lnTo>
                <a:lnTo>
                  <a:pt x="22" y="64"/>
                </a:lnTo>
                <a:lnTo>
                  <a:pt x="26" y="58"/>
                </a:lnTo>
                <a:lnTo>
                  <a:pt x="28" y="44"/>
                </a:lnTo>
                <a:lnTo>
                  <a:pt x="34" y="1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5" name="Freeform 33">
            <a:extLst>
              <a:ext uri="{FF2B5EF4-FFF2-40B4-BE49-F238E27FC236}">
                <a16:creationId xmlns:a16="http://schemas.microsoft.com/office/drawing/2014/main" id="{B7AC338C-F5F9-469F-B4DD-6AE09D33ACC2}"/>
              </a:ext>
            </a:extLst>
          </p:cNvPr>
          <p:cNvSpPr>
            <a:spLocks/>
          </p:cNvSpPr>
          <p:nvPr/>
        </p:nvSpPr>
        <p:spPr bwMode="auto">
          <a:xfrm>
            <a:off x="4979827" y="2236916"/>
            <a:ext cx="462157" cy="746619"/>
          </a:xfrm>
          <a:custGeom>
            <a:avLst/>
            <a:gdLst>
              <a:gd name="T0" fmla="*/ 168 w 260"/>
              <a:gd name="T1" fmla="*/ 418 h 420"/>
              <a:gd name="T2" fmla="*/ 170 w 260"/>
              <a:gd name="T3" fmla="*/ 408 h 420"/>
              <a:gd name="T4" fmla="*/ 174 w 260"/>
              <a:gd name="T5" fmla="*/ 406 h 420"/>
              <a:gd name="T6" fmla="*/ 206 w 260"/>
              <a:gd name="T7" fmla="*/ 394 h 420"/>
              <a:gd name="T8" fmla="*/ 214 w 260"/>
              <a:gd name="T9" fmla="*/ 388 h 420"/>
              <a:gd name="T10" fmla="*/ 220 w 260"/>
              <a:gd name="T11" fmla="*/ 380 h 420"/>
              <a:gd name="T12" fmla="*/ 224 w 260"/>
              <a:gd name="T13" fmla="*/ 364 h 420"/>
              <a:gd name="T14" fmla="*/ 230 w 260"/>
              <a:gd name="T15" fmla="*/ 348 h 420"/>
              <a:gd name="T16" fmla="*/ 242 w 260"/>
              <a:gd name="T17" fmla="*/ 334 h 420"/>
              <a:gd name="T18" fmla="*/ 260 w 260"/>
              <a:gd name="T19" fmla="*/ 308 h 420"/>
              <a:gd name="T20" fmla="*/ 260 w 260"/>
              <a:gd name="T21" fmla="*/ 298 h 420"/>
              <a:gd name="T22" fmla="*/ 252 w 260"/>
              <a:gd name="T23" fmla="*/ 268 h 420"/>
              <a:gd name="T24" fmla="*/ 248 w 260"/>
              <a:gd name="T25" fmla="*/ 238 h 420"/>
              <a:gd name="T26" fmla="*/ 232 w 260"/>
              <a:gd name="T27" fmla="*/ 130 h 420"/>
              <a:gd name="T28" fmla="*/ 232 w 260"/>
              <a:gd name="T29" fmla="*/ 108 h 420"/>
              <a:gd name="T30" fmla="*/ 228 w 260"/>
              <a:gd name="T31" fmla="*/ 84 h 420"/>
              <a:gd name="T32" fmla="*/ 204 w 260"/>
              <a:gd name="T33" fmla="*/ 66 h 420"/>
              <a:gd name="T34" fmla="*/ 202 w 260"/>
              <a:gd name="T35" fmla="*/ 0 h 420"/>
              <a:gd name="T36" fmla="*/ 108 w 260"/>
              <a:gd name="T37" fmla="*/ 20 h 420"/>
              <a:gd name="T38" fmla="*/ 44 w 260"/>
              <a:gd name="T39" fmla="*/ 30 h 420"/>
              <a:gd name="T40" fmla="*/ 62 w 260"/>
              <a:gd name="T41" fmla="*/ 60 h 420"/>
              <a:gd name="T42" fmla="*/ 66 w 260"/>
              <a:gd name="T43" fmla="*/ 66 h 420"/>
              <a:gd name="T44" fmla="*/ 66 w 260"/>
              <a:gd name="T45" fmla="*/ 82 h 420"/>
              <a:gd name="T46" fmla="*/ 60 w 260"/>
              <a:gd name="T47" fmla="*/ 90 h 420"/>
              <a:gd name="T48" fmla="*/ 30 w 260"/>
              <a:gd name="T49" fmla="*/ 130 h 420"/>
              <a:gd name="T50" fmla="*/ 26 w 260"/>
              <a:gd name="T51" fmla="*/ 138 h 420"/>
              <a:gd name="T52" fmla="*/ 30 w 260"/>
              <a:gd name="T53" fmla="*/ 150 h 420"/>
              <a:gd name="T54" fmla="*/ 28 w 260"/>
              <a:gd name="T55" fmla="*/ 160 h 420"/>
              <a:gd name="T56" fmla="*/ 24 w 260"/>
              <a:gd name="T57" fmla="*/ 164 h 420"/>
              <a:gd name="T58" fmla="*/ 8 w 260"/>
              <a:gd name="T59" fmla="*/ 182 h 420"/>
              <a:gd name="T60" fmla="*/ 0 w 260"/>
              <a:gd name="T61" fmla="*/ 198 h 420"/>
              <a:gd name="T62" fmla="*/ 0 w 260"/>
              <a:gd name="T63" fmla="*/ 204 h 420"/>
              <a:gd name="T64" fmla="*/ 6 w 260"/>
              <a:gd name="T65" fmla="*/ 230 h 420"/>
              <a:gd name="T66" fmla="*/ 20 w 260"/>
              <a:gd name="T67" fmla="*/ 256 h 420"/>
              <a:gd name="T68" fmla="*/ 36 w 260"/>
              <a:gd name="T69" fmla="*/ 282 h 420"/>
              <a:gd name="T70" fmla="*/ 48 w 260"/>
              <a:gd name="T71" fmla="*/ 298 h 420"/>
              <a:gd name="T72" fmla="*/ 52 w 260"/>
              <a:gd name="T73" fmla="*/ 298 h 420"/>
              <a:gd name="T74" fmla="*/ 82 w 260"/>
              <a:gd name="T75" fmla="*/ 292 h 420"/>
              <a:gd name="T76" fmla="*/ 88 w 260"/>
              <a:gd name="T77" fmla="*/ 296 h 420"/>
              <a:gd name="T78" fmla="*/ 94 w 260"/>
              <a:gd name="T79" fmla="*/ 302 h 420"/>
              <a:gd name="T80" fmla="*/ 92 w 260"/>
              <a:gd name="T81" fmla="*/ 310 h 420"/>
              <a:gd name="T82" fmla="*/ 88 w 260"/>
              <a:gd name="T83" fmla="*/ 316 h 420"/>
              <a:gd name="T84" fmla="*/ 84 w 260"/>
              <a:gd name="T85" fmla="*/ 328 h 420"/>
              <a:gd name="T86" fmla="*/ 88 w 260"/>
              <a:gd name="T87" fmla="*/ 340 h 420"/>
              <a:gd name="T88" fmla="*/ 94 w 260"/>
              <a:gd name="T89" fmla="*/ 346 h 420"/>
              <a:gd name="T90" fmla="*/ 122 w 260"/>
              <a:gd name="T91" fmla="*/ 368 h 420"/>
              <a:gd name="T92" fmla="*/ 138 w 260"/>
              <a:gd name="T93" fmla="*/ 384 h 420"/>
              <a:gd name="T94" fmla="*/ 138 w 260"/>
              <a:gd name="T95" fmla="*/ 388 h 420"/>
              <a:gd name="T96" fmla="*/ 134 w 260"/>
              <a:gd name="T97" fmla="*/ 412 h 420"/>
              <a:gd name="T98" fmla="*/ 138 w 260"/>
              <a:gd name="T99" fmla="*/ 418 h 420"/>
              <a:gd name="T100" fmla="*/ 146 w 260"/>
              <a:gd name="T101" fmla="*/ 420 h 420"/>
              <a:gd name="T102" fmla="*/ 168 w 260"/>
              <a:gd name="T103" fmla="*/ 418 h 42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0"/>
              <a:gd name="T157" fmla="*/ 0 h 420"/>
              <a:gd name="T158" fmla="*/ 260 w 260"/>
              <a:gd name="T159" fmla="*/ 420 h 42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0" h="420">
                <a:moveTo>
                  <a:pt x="168" y="418"/>
                </a:moveTo>
                <a:lnTo>
                  <a:pt x="168" y="418"/>
                </a:lnTo>
                <a:lnTo>
                  <a:pt x="168" y="412"/>
                </a:lnTo>
                <a:lnTo>
                  <a:pt x="170" y="408"/>
                </a:lnTo>
                <a:lnTo>
                  <a:pt x="174" y="406"/>
                </a:lnTo>
                <a:lnTo>
                  <a:pt x="196" y="398"/>
                </a:lnTo>
                <a:lnTo>
                  <a:pt x="206" y="394"/>
                </a:lnTo>
                <a:lnTo>
                  <a:pt x="214" y="388"/>
                </a:lnTo>
                <a:lnTo>
                  <a:pt x="218" y="384"/>
                </a:lnTo>
                <a:lnTo>
                  <a:pt x="220" y="380"/>
                </a:lnTo>
                <a:lnTo>
                  <a:pt x="224" y="364"/>
                </a:lnTo>
                <a:lnTo>
                  <a:pt x="226" y="354"/>
                </a:lnTo>
                <a:lnTo>
                  <a:pt x="230" y="348"/>
                </a:lnTo>
                <a:lnTo>
                  <a:pt x="242" y="334"/>
                </a:lnTo>
                <a:lnTo>
                  <a:pt x="258" y="316"/>
                </a:lnTo>
                <a:lnTo>
                  <a:pt x="260" y="308"/>
                </a:lnTo>
                <a:lnTo>
                  <a:pt x="260" y="298"/>
                </a:lnTo>
                <a:lnTo>
                  <a:pt x="254" y="282"/>
                </a:lnTo>
                <a:lnTo>
                  <a:pt x="252" y="268"/>
                </a:lnTo>
                <a:lnTo>
                  <a:pt x="248" y="238"/>
                </a:lnTo>
                <a:lnTo>
                  <a:pt x="236" y="162"/>
                </a:lnTo>
                <a:lnTo>
                  <a:pt x="232" y="130"/>
                </a:lnTo>
                <a:lnTo>
                  <a:pt x="232" y="108"/>
                </a:lnTo>
                <a:lnTo>
                  <a:pt x="230" y="96"/>
                </a:lnTo>
                <a:lnTo>
                  <a:pt x="228" y="84"/>
                </a:lnTo>
                <a:lnTo>
                  <a:pt x="226" y="74"/>
                </a:lnTo>
                <a:lnTo>
                  <a:pt x="204" y="66"/>
                </a:lnTo>
                <a:lnTo>
                  <a:pt x="202" y="0"/>
                </a:lnTo>
                <a:lnTo>
                  <a:pt x="108" y="20"/>
                </a:lnTo>
                <a:lnTo>
                  <a:pt x="44" y="30"/>
                </a:lnTo>
                <a:lnTo>
                  <a:pt x="52" y="42"/>
                </a:lnTo>
                <a:lnTo>
                  <a:pt x="62" y="60"/>
                </a:lnTo>
                <a:lnTo>
                  <a:pt x="66" y="66"/>
                </a:lnTo>
                <a:lnTo>
                  <a:pt x="68" y="72"/>
                </a:lnTo>
                <a:lnTo>
                  <a:pt x="66" y="82"/>
                </a:lnTo>
                <a:lnTo>
                  <a:pt x="60" y="90"/>
                </a:lnTo>
                <a:lnTo>
                  <a:pt x="40" y="116"/>
                </a:lnTo>
                <a:lnTo>
                  <a:pt x="30" y="130"/>
                </a:lnTo>
                <a:lnTo>
                  <a:pt x="26" y="138"/>
                </a:lnTo>
                <a:lnTo>
                  <a:pt x="28" y="142"/>
                </a:lnTo>
                <a:lnTo>
                  <a:pt x="30" y="150"/>
                </a:lnTo>
                <a:lnTo>
                  <a:pt x="30" y="156"/>
                </a:lnTo>
                <a:lnTo>
                  <a:pt x="28" y="160"/>
                </a:lnTo>
                <a:lnTo>
                  <a:pt x="24" y="164"/>
                </a:lnTo>
                <a:lnTo>
                  <a:pt x="16" y="172"/>
                </a:lnTo>
                <a:lnTo>
                  <a:pt x="8" y="182"/>
                </a:lnTo>
                <a:lnTo>
                  <a:pt x="2" y="192"/>
                </a:lnTo>
                <a:lnTo>
                  <a:pt x="0" y="198"/>
                </a:lnTo>
                <a:lnTo>
                  <a:pt x="0" y="204"/>
                </a:lnTo>
                <a:lnTo>
                  <a:pt x="2" y="216"/>
                </a:lnTo>
                <a:lnTo>
                  <a:pt x="6" y="230"/>
                </a:lnTo>
                <a:lnTo>
                  <a:pt x="12" y="244"/>
                </a:lnTo>
                <a:lnTo>
                  <a:pt x="20" y="256"/>
                </a:lnTo>
                <a:lnTo>
                  <a:pt x="36" y="282"/>
                </a:lnTo>
                <a:lnTo>
                  <a:pt x="46" y="294"/>
                </a:lnTo>
                <a:lnTo>
                  <a:pt x="48" y="298"/>
                </a:lnTo>
                <a:lnTo>
                  <a:pt x="52" y="298"/>
                </a:lnTo>
                <a:lnTo>
                  <a:pt x="70" y="294"/>
                </a:lnTo>
                <a:lnTo>
                  <a:pt x="82" y="292"/>
                </a:lnTo>
                <a:lnTo>
                  <a:pt x="86" y="294"/>
                </a:lnTo>
                <a:lnTo>
                  <a:pt x="88" y="296"/>
                </a:lnTo>
                <a:lnTo>
                  <a:pt x="94" y="302"/>
                </a:lnTo>
                <a:lnTo>
                  <a:pt x="94" y="304"/>
                </a:lnTo>
                <a:lnTo>
                  <a:pt x="92" y="310"/>
                </a:lnTo>
                <a:lnTo>
                  <a:pt x="88" y="316"/>
                </a:lnTo>
                <a:lnTo>
                  <a:pt x="84" y="324"/>
                </a:lnTo>
                <a:lnTo>
                  <a:pt x="84" y="328"/>
                </a:lnTo>
                <a:lnTo>
                  <a:pt x="86" y="334"/>
                </a:lnTo>
                <a:lnTo>
                  <a:pt x="88" y="340"/>
                </a:lnTo>
                <a:lnTo>
                  <a:pt x="94" y="346"/>
                </a:lnTo>
                <a:lnTo>
                  <a:pt x="108" y="358"/>
                </a:lnTo>
                <a:lnTo>
                  <a:pt x="122" y="368"/>
                </a:lnTo>
                <a:lnTo>
                  <a:pt x="136" y="378"/>
                </a:lnTo>
                <a:lnTo>
                  <a:pt x="138" y="384"/>
                </a:lnTo>
                <a:lnTo>
                  <a:pt x="138" y="388"/>
                </a:lnTo>
                <a:lnTo>
                  <a:pt x="134" y="406"/>
                </a:lnTo>
                <a:lnTo>
                  <a:pt x="134" y="412"/>
                </a:lnTo>
                <a:lnTo>
                  <a:pt x="134" y="416"/>
                </a:lnTo>
                <a:lnTo>
                  <a:pt x="138" y="418"/>
                </a:lnTo>
                <a:lnTo>
                  <a:pt x="146" y="420"/>
                </a:lnTo>
                <a:lnTo>
                  <a:pt x="156" y="420"/>
                </a:lnTo>
                <a:lnTo>
                  <a:pt x="168" y="41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26" name="Group 25">
            <a:extLst>
              <a:ext uri="{FF2B5EF4-FFF2-40B4-BE49-F238E27FC236}">
                <a16:creationId xmlns:a16="http://schemas.microsoft.com/office/drawing/2014/main" id="{6C6C12B2-6786-4A22-A0C4-1E5DD99B846D}"/>
              </a:ext>
            </a:extLst>
          </p:cNvPr>
          <p:cNvGrpSpPr/>
          <p:nvPr/>
        </p:nvGrpSpPr>
        <p:grpSpPr>
          <a:xfrm>
            <a:off x="5032563" y="1678260"/>
            <a:ext cx="838991" cy="711064"/>
            <a:chOff x="4086578" y="1588616"/>
            <a:chExt cx="666044" cy="564488"/>
          </a:xfrm>
          <a:solidFill>
            <a:schemeClr val="accent5"/>
          </a:solidFill>
        </p:grpSpPr>
        <p:sp>
          <p:nvSpPr>
            <p:cNvPr id="27" name="Freeform 34">
              <a:extLst>
                <a:ext uri="{FF2B5EF4-FFF2-40B4-BE49-F238E27FC236}">
                  <a16:creationId xmlns:a16="http://schemas.microsoft.com/office/drawing/2014/main" id="{3865FA53-8449-4C41-8C32-C01785D35754}"/>
                </a:ext>
              </a:extLst>
            </p:cNvPr>
            <p:cNvSpPr>
              <a:spLocks/>
            </p:cNvSpPr>
            <p:nvPr/>
          </p:nvSpPr>
          <p:spPr bwMode="auto">
            <a:xfrm>
              <a:off x="4086578" y="1588616"/>
              <a:ext cx="505178" cy="208861"/>
            </a:xfrm>
            <a:custGeom>
              <a:avLst/>
              <a:gdLst>
                <a:gd name="T0" fmla="*/ 100 w 358"/>
                <a:gd name="T1" fmla="*/ 0 h 148"/>
                <a:gd name="T2" fmla="*/ 100 w 358"/>
                <a:gd name="T3" fmla="*/ 16 h 148"/>
                <a:gd name="T4" fmla="*/ 106 w 358"/>
                <a:gd name="T5" fmla="*/ 30 h 148"/>
                <a:gd name="T6" fmla="*/ 108 w 358"/>
                <a:gd name="T7" fmla="*/ 32 h 148"/>
                <a:gd name="T8" fmla="*/ 118 w 358"/>
                <a:gd name="T9" fmla="*/ 30 h 148"/>
                <a:gd name="T10" fmla="*/ 134 w 358"/>
                <a:gd name="T11" fmla="*/ 22 h 148"/>
                <a:gd name="T12" fmla="*/ 140 w 358"/>
                <a:gd name="T13" fmla="*/ 26 h 148"/>
                <a:gd name="T14" fmla="*/ 142 w 358"/>
                <a:gd name="T15" fmla="*/ 30 h 148"/>
                <a:gd name="T16" fmla="*/ 166 w 358"/>
                <a:gd name="T17" fmla="*/ 44 h 148"/>
                <a:gd name="T18" fmla="*/ 190 w 358"/>
                <a:gd name="T19" fmla="*/ 54 h 148"/>
                <a:gd name="T20" fmla="*/ 202 w 358"/>
                <a:gd name="T21" fmla="*/ 56 h 148"/>
                <a:gd name="T22" fmla="*/ 208 w 358"/>
                <a:gd name="T23" fmla="*/ 50 h 148"/>
                <a:gd name="T24" fmla="*/ 224 w 358"/>
                <a:gd name="T25" fmla="*/ 34 h 148"/>
                <a:gd name="T26" fmla="*/ 234 w 358"/>
                <a:gd name="T27" fmla="*/ 30 h 148"/>
                <a:gd name="T28" fmla="*/ 258 w 358"/>
                <a:gd name="T29" fmla="*/ 26 h 148"/>
                <a:gd name="T30" fmla="*/ 310 w 358"/>
                <a:gd name="T31" fmla="*/ 24 h 148"/>
                <a:gd name="T32" fmla="*/ 340 w 358"/>
                <a:gd name="T33" fmla="*/ 28 h 148"/>
                <a:gd name="T34" fmla="*/ 346 w 358"/>
                <a:gd name="T35" fmla="*/ 32 h 148"/>
                <a:gd name="T36" fmla="*/ 354 w 358"/>
                <a:gd name="T37" fmla="*/ 42 h 148"/>
                <a:gd name="T38" fmla="*/ 358 w 358"/>
                <a:gd name="T39" fmla="*/ 52 h 148"/>
                <a:gd name="T40" fmla="*/ 354 w 358"/>
                <a:gd name="T41" fmla="*/ 60 h 148"/>
                <a:gd name="T42" fmla="*/ 342 w 358"/>
                <a:gd name="T43" fmla="*/ 66 h 148"/>
                <a:gd name="T44" fmla="*/ 326 w 358"/>
                <a:gd name="T45" fmla="*/ 66 h 148"/>
                <a:gd name="T46" fmla="*/ 306 w 358"/>
                <a:gd name="T47" fmla="*/ 64 h 148"/>
                <a:gd name="T48" fmla="*/ 298 w 358"/>
                <a:gd name="T49" fmla="*/ 64 h 148"/>
                <a:gd name="T50" fmla="*/ 252 w 358"/>
                <a:gd name="T51" fmla="*/ 76 h 148"/>
                <a:gd name="T52" fmla="*/ 232 w 358"/>
                <a:gd name="T53" fmla="*/ 82 h 148"/>
                <a:gd name="T54" fmla="*/ 210 w 358"/>
                <a:gd name="T55" fmla="*/ 90 h 148"/>
                <a:gd name="T56" fmla="*/ 202 w 358"/>
                <a:gd name="T57" fmla="*/ 94 h 148"/>
                <a:gd name="T58" fmla="*/ 188 w 358"/>
                <a:gd name="T59" fmla="*/ 112 h 148"/>
                <a:gd name="T60" fmla="*/ 182 w 358"/>
                <a:gd name="T61" fmla="*/ 120 h 148"/>
                <a:gd name="T62" fmla="*/ 162 w 358"/>
                <a:gd name="T63" fmla="*/ 148 h 148"/>
                <a:gd name="T64" fmla="*/ 156 w 358"/>
                <a:gd name="T65" fmla="*/ 144 h 148"/>
                <a:gd name="T66" fmla="*/ 146 w 358"/>
                <a:gd name="T67" fmla="*/ 134 h 148"/>
                <a:gd name="T68" fmla="*/ 138 w 358"/>
                <a:gd name="T69" fmla="*/ 116 h 148"/>
                <a:gd name="T70" fmla="*/ 130 w 358"/>
                <a:gd name="T71" fmla="*/ 100 h 148"/>
                <a:gd name="T72" fmla="*/ 126 w 358"/>
                <a:gd name="T73" fmla="*/ 98 h 148"/>
                <a:gd name="T74" fmla="*/ 80 w 358"/>
                <a:gd name="T75" fmla="*/ 86 h 148"/>
                <a:gd name="T76" fmla="*/ 34 w 358"/>
                <a:gd name="T77" fmla="*/ 76 h 148"/>
                <a:gd name="T78" fmla="*/ 0 w 358"/>
                <a:gd name="T79" fmla="*/ 64 h 1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58"/>
                <a:gd name="T121" fmla="*/ 0 h 148"/>
                <a:gd name="T122" fmla="*/ 358 w 358"/>
                <a:gd name="T123" fmla="*/ 148 h 1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58" h="148">
                  <a:moveTo>
                    <a:pt x="0" y="64"/>
                  </a:moveTo>
                  <a:lnTo>
                    <a:pt x="100" y="0"/>
                  </a:lnTo>
                  <a:lnTo>
                    <a:pt x="100" y="16"/>
                  </a:lnTo>
                  <a:lnTo>
                    <a:pt x="104" y="26"/>
                  </a:lnTo>
                  <a:lnTo>
                    <a:pt x="106" y="30"/>
                  </a:lnTo>
                  <a:lnTo>
                    <a:pt x="108" y="32"/>
                  </a:lnTo>
                  <a:lnTo>
                    <a:pt x="112" y="32"/>
                  </a:lnTo>
                  <a:lnTo>
                    <a:pt x="118" y="30"/>
                  </a:lnTo>
                  <a:lnTo>
                    <a:pt x="126" y="26"/>
                  </a:lnTo>
                  <a:lnTo>
                    <a:pt x="134" y="22"/>
                  </a:lnTo>
                  <a:lnTo>
                    <a:pt x="138" y="24"/>
                  </a:lnTo>
                  <a:lnTo>
                    <a:pt x="140" y="26"/>
                  </a:lnTo>
                  <a:lnTo>
                    <a:pt x="142" y="30"/>
                  </a:lnTo>
                  <a:lnTo>
                    <a:pt x="146" y="34"/>
                  </a:lnTo>
                  <a:lnTo>
                    <a:pt x="166" y="44"/>
                  </a:lnTo>
                  <a:lnTo>
                    <a:pt x="190" y="54"/>
                  </a:lnTo>
                  <a:lnTo>
                    <a:pt x="196" y="56"/>
                  </a:lnTo>
                  <a:lnTo>
                    <a:pt x="202" y="56"/>
                  </a:lnTo>
                  <a:lnTo>
                    <a:pt x="208" y="50"/>
                  </a:lnTo>
                  <a:lnTo>
                    <a:pt x="216" y="42"/>
                  </a:lnTo>
                  <a:lnTo>
                    <a:pt x="224" y="34"/>
                  </a:lnTo>
                  <a:lnTo>
                    <a:pt x="228" y="32"/>
                  </a:lnTo>
                  <a:lnTo>
                    <a:pt x="234" y="30"/>
                  </a:lnTo>
                  <a:lnTo>
                    <a:pt x="258" y="26"/>
                  </a:lnTo>
                  <a:lnTo>
                    <a:pt x="292" y="24"/>
                  </a:lnTo>
                  <a:lnTo>
                    <a:pt x="310" y="24"/>
                  </a:lnTo>
                  <a:lnTo>
                    <a:pt x="326" y="26"/>
                  </a:lnTo>
                  <a:lnTo>
                    <a:pt x="340" y="28"/>
                  </a:lnTo>
                  <a:lnTo>
                    <a:pt x="344" y="30"/>
                  </a:lnTo>
                  <a:lnTo>
                    <a:pt x="346" y="32"/>
                  </a:lnTo>
                  <a:lnTo>
                    <a:pt x="354" y="42"/>
                  </a:lnTo>
                  <a:lnTo>
                    <a:pt x="356" y="48"/>
                  </a:lnTo>
                  <a:lnTo>
                    <a:pt x="358" y="52"/>
                  </a:lnTo>
                  <a:lnTo>
                    <a:pt x="358" y="56"/>
                  </a:lnTo>
                  <a:lnTo>
                    <a:pt x="354" y="60"/>
                  </a:lnTo>
                  <a:lnTo>
                    <a:pt x="350" y="64"/>
                  </a:lnTo>
                  <a:lnTo>
                    <a:pt x="342" y="66"/>
                  </a:lnTo>
                  <a:lnTo>
                    <a:pt x="326" y="66"/>
                  </a:lnTo>
                  <a:lnTo>
                    <a:pt x="314" y="66"/>
                  </a:lnTo>
                  <a:lnTo>
                    <a:pt x="306" y="64"/>
                  </a:lnTo>
                  <a:lnTo>
                    <a:pt x="298" y="64"/>
                  </a:lnTo>
                  <a:lnTo>
                    <a:pt x="274" y="70"/>
                  </a:lnTo>
                  <a:lnTo>
                    <a:pt x="252" y="76"/>
                  </a:lnTo>
                  <a:lnTo>
                    <a:pt x="232" y="82"/>
                  </a:lnTo>
                  <a:lnTo>
                    <a:pt x="220" y="86"/>
                  </a:lnTo>
                  <a:lnTo>
                    <a:pt x="210" y="90"/>
                  </a:lnTo>
                  <a:lnTo>
                    <a:pt x="202" y="94"/>
                  </a:lnTo>
                  <a:lnTo>
                    <a:pt x="194" y="102"/>
                  </a:lnTo>
                  <a:lnTo>
                    <a:pt x="188" y="112"/>
                  </a:lnTo>
                  <a:lnTo>
                    <a:pt x="182" y="120"/>
                  </a:lnTo>
                  <a:lnTo>
                    <a:pt x="168" y="138"/>
                  </a:lnTo>
                  <a:lnTo>
                    <a:pt x="162" y="148"/>
                  </a:lnTo>
                  <a:lnTo>
                    <a:pt x="156" y="144"/>
                  </a:lnTo>
                  <a:lnTo>
                    <a:pt x="146" y="134"/>
                  </a:lnTo>
                  <a:lnTo>
                    <a:pt x="142" y="126"/>
                  </a:lnTo>
                  <a:lnTo>
                    <a:pt x="138" y="116"/>
                  </a:lnTo>
                  <a:lnTo>
                    <a:pt x="134" y="106"/>
                  </a:lnTo>
                  <a:lnTo>
                    <a:pt x="130" y="100"/>
                  </a:lnTo>
                  <a:lnTo>
                    <a:pt x="126" y="98"/>
                  </a:lnTo>
                  <a:lnTo>
                    <a:pt x="108" y="92"/>
                  </a:lnTo>
                  <a:lnTo>
                    <a:pt x="80" y="86"/>
                  </a:lnTo>
                  <a:lnTo>
                    <a:pt x="34" y="76"/>
                  </a:lnTo>
                  <a:lnTo>
                    <a:pt x="12" y="68"/>
                  </a:lnTo>
                  <a:lnTo>
                    <a:pt x="0" y="6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solidFill>
                  <a:srgbClr val="FF0000"/>
                </a:solidFill>
              </a:endParaRPr>
            </a:p>
          </p:txBody>
        </p:sp>
        <p:sp>
          <p:nvSpPr>
            <p:cNvPr id="28" name="Freeform 35">
              <a:extLst>
                <a:ext uri="{FF2B5EF4-FFF2-40B4-BE49-F238E27FC236}">
                  <a16:creationId xmlns:a16="http://schemas.microsoft.com/office/drawing/2014/main" id="{5B324BEA-3FC7-41E4-809B-851DB4C2AACD}"/>
                </a:ext>
              </a:extLst>
            </p:cNvPr>
            <p:cNvSpPr>
              <a:spLocks/>
            </p:cNvSpPr>
            <p:nvPr/>
          </p:nvSpPr>
          <p:spPr bwMode="auto">
            <a:xfrm>
              <a:off x="4357511" y="1724093"/>
              <a:ext cx="395111" cy="429011"/>
            </a:xfrm>
            <a:custGeom>
              <a:avLst/>
              <a:gdLst>
                <a:gd name="T0" fmla="*/ 0 w 280"/>
                <a:gd name="T1" fmla="*/ 296 h 304"/>
                <a:gd name="T2" fmla="*/ 24 w 280"/>
                <a:gd name="T3" fmla="*/ 300 h 304"/>
                <a:gd name="T4" fmla="*/ 36 w 280"/>
                <a:gd name="T5" fmla="*/ 300 h 304"/>
                <a:gd name="T6" fmla="*/ 60 w 280"/>
                <a:gd name="T7" fmla="*/ 288 h 304"/>
                <a:gd name="T8" fmla="*/ 74 w 280"/>
                <a:gd name="T9" fmla="*/ 272 h 304"/>
                <a:gd name="T10" fmla="*/ 78 w 280"/>
                <a:gd name="T11" fmla="*/ 264 h 304"/>
                <a:gd name="T12" fmla="*/ 86 w 280"/>
                <a:gd name="T13" fmla="*/ 222 h 304"/>
                <a:gd name="T14" fmla="*/ 88 w 280"/>
                <a:gd name="T15" fmla="*/ 194 h 304"/>
                <a:gd name="T16" fmla="*/ 86 w 280"/>
                <a:gd name="T17" fmla="*/ 188 h 304"/>
                <a:gd name="T18" fmla="*/ 72 w 280"/>
                <a:gd name="T19" fmla="*/ 164 h 304"/>
                <a:gd name="T20" fmla="*/ 58 w 280"/>
                <a:gd name="T21" fmla="*/ 138 h 304"/>
                <a:gd name="T22" fmla="*/ 56 w 280"/>
                <a:gd name="T23" fmla="*/ 128 h 304"/>
                <a:gd name="T24" fmla="*/ 58 w 280"/>
                <a:gd name="T25" fmla="*/ 96 h 304"/>
                <a:gd name="T26" fmla="*/ 64 w 280"/>
                <a:gd name="T27" fmla="*/ 78 h 304"/>
                <a:gd name="T28" fmla="*/ 72 w 280"/>
                <a:gd name="T29" fmla="*/ 48 h 304"/>
                <a:gd name="T30" fmla="*/ 76 w 280"/>
                <a:gd name="T31" fmla="*/ 44 h 304"/>
                <a:gd name="T32" fmla="*/ 82 w 280"/>
                <a:gd name="T33" fmla="*/ 46 h 304"/>
                <a:gd name="T34" fmla="*/ 90 w 280"/>
                <a:gd name="T35" fmla="*/ 52 h 304"/>
                <a:gd name="T36" fmla="*/ 100 w 280"/>
                <a:gd name="T37" fmla="*/ 54 h 304"/>
                <a:gd name="T38" fmla="*/ 104 w 280"/>
                <a:gd name="T39" fmla="*/ 50 h 304"/>
                <a:gd name="T40" fmla="*/ 104 w 280"/>
                <a:gd name="T41" fmla="*/ 48 h 304"/>
                <a:gd name="T42" fmla="*/ 116 w 280"/>
                <a:gd name="T43" fmla="*/ 22 h 304"/>
                <a:gd name="T44" fmla="*/ 130 w 280"/>
                <a:gd name="T45" fmla="*/ 10 h 304"/>
                <a:gd name="T46" fmla="*/ 150 w 280"/>
                <a:gd name="T47" fmla="*/ 2 h 304"/>
                <a:gd name="T48" fmla="*/ 172 w 280"/>
                <a:gd name="T49" fmla="*/ 0 h 304"/>
                <a:gd name="T50" fmla="*/ 200 w 280"/>
                <a:gd name="T51" fmla="*/ 2 h 304"/>
                <a:gd name="T52" fmla="*/ 208 w 280"/>
                <a:gd name="T53" fmla="*/ 8 h 304"/>
                <a:gd name="T54" fmla="*/ 214 w 280"/>
                <a:gd name="T55" fmla="*/ 22 h 304"/>
                <a:gd name="T56" fmla="*/ 220 w 280"/>
                <a:gd name="T57" fmla="*/ 42 h 304"/>
                <a:gd name="T58" fmla="*/ 224 w 280"/>
                <a:gd name="T59" fmla="*/ 72 h 304"/>
                <a:gd name="T60" fmla="*/ 222 w 280"/>
                <a:gd name="T61" fmla="*/ 82 h 304"/>
                <a:gd name="T62" fmla="*/ 212 w 280"/>
                <a:gd name="T63" fmla="*/ 102 h 304"/>
                <a:gd name="T64" fmla="*/ 216 w 280"/>
                <a:gd name="T65" fmla="*/ 106 h 304"/>
                <a:gd name="T66" fmla="*/ 220 w 280"/>
                <a:gd name="T67" fmla="*/ 106 h 304"/>
                <a:gd name="T68" fmla="*/ 238 w 280"/>
                <a:gd name="T69" fmla="*/ 94 h 304"/>
                <a:gd name="T70" fmla="*/ 254 w 280"/>
                <a:gd name="T71" fmla="*/ 86 h 304"/>
                <a:gd name="T72" fmla="*/ 258 w 280"/>
                <a:gd name="T73" fmla="*/ 88 h 304"/>
                <a:gd name="T74" fmla="*/ 280 w 280"/>
                <a:gd name="T75" fmla="*/ 130 h 304"/>
                <a:gd name="T76" fmla="*/ 280 w 280"/>
                <a:gd name="T77" fmla="*/ 144 h 304"/>
                <a:gd name="T78" fmla="*/ 270 w 280"/>
                <a:gd name="T79" fmla="*/ 180 h 304"/>
                <a:gd name="T80" fmla="*/ 260 w 280"/>
                <a:gd name="T81" fmla="*/ 214 h 304"/>
                <a:gd name="T82" fmla="*/ 254 w 280"/>
                <a:gd name="T83" fmla="*/ 246 h 304"/>
                <a:gd name="T84" fmla="*/ 222 w 280"/>
                <a:gd name="T85" fmla="*/ 254 h 304"/>
                <a:gd name="T86" fmla="*/ 190 w 280"/>
                <a:gd name="T87" fmla="*/ 264 h 304"/>
                <a:gd name="T88" fmla="*/ 186 w 280"/>
                <a:gd name="T89" fmla="*/ 266 h 304"/>
                <a:gd name="T90" fmla="*/ 168 w 280"/>
                <a:gd name="T91" fmla="*/ 274 h 304"/>
                <a:gd name="T92" fmla="*/ 138 w 280"/>
                <a:gd name="T93" fmla="*/ 280 h 304"/>
                <a:gd name="T94" fmla="*/ 84 w 280"/>
                <a:gd name="T95" fmla="*/ 286 h 304"/>
                <a:gd name="T96" fmla="*/ 74 w 280"/>
                <a:gd name="T97" fmla="*/ 288 h 304"/>
                <a:gd name="T98" fmla="*/ 50 w 280"/>
                <a:gd name="T99" fmla="*/ 300 h 304"/>
                <a:gd name="T100" fmla="*/ 42 w 280"/>
                <a:gd name="T101" fmla="*/ 304 h 304"/>
                <a:gd name="T102" fmla="*/ 0 w 280"/>
                <a:gd name="T103" fmla="*/ 296 h 3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0"/>
                <a:gd name="T157" fmla="*/ 0 h 304"/>
                <a:gd name="T158" fmla="*/ 280 w 280"/>
                <a:gd name="T159" fmla="*/ 304 h 3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0" h="304">
                  <a:moveTo>
                    <a:pt x="0" y="296"/>
                  </a:moveTo>
                  <a:lnTo>
                    <a:pt x="0" y="296"/>
                  </a:lnTo>
                  <a:lnTo>
                    <a:pt x="12" y="300"/>
                  </a:lnTo>
                  <a:lnTo>
                    <a:pt x="24" y="300"/>
                  </a:lnTo>
                  <a:lnTo>
                    <a:pt x="36" y="300"/>
                  </a:lnTo>
                  <a:lnTo>
                    <a:pt x="46" y="296"/>
                  </a:lnTo>
                  <a:lnTo>
                    <a:pt x="60" y="288"/>
                  </a:lnTo>
                  <a:lnTo>
                    <a:pt x="70" y="278"/>
                  </a:lnTo>
                  <a:lnTo>
                    <a:pt x="74" y="272"/>
                  </a:lnTo>
                  <a:lnTo>
                    <a:pt x="78" y="264"/>
                  </a:lnTo>
                  <a:lnTo>
                    <a:pt x="82" y="244"/>
                  </a:lnTo>
                  <a:lnTo>
                    <a:pt x="86" y="222"/>
                  </a:lnTo>
                  <a:lnTo>
                    <a:pt x="88" y="202"/>
                  </a:lnTo>
                  <a:lnTo>
                    <a:pt x="88" y="194"/>
                  </a:lnTo>
                  <a:lnTo>
                    <a:pt x="86" y="188"/>
                  </a:lnTo>
                  <a:lnTo>
                    <a:pt x="80" y="178"/>
                  </a:lnTo>
                  <a:lnTo>
                    <a:pt x="72" y="164"/>
                  </a:lnTo>
                  <a:lnTo>
                    <a:pt x="62" y="150"/>
                  </a:lnTo>
                  <a:lnTo>
                    <a:pt x="58" y="138"/>
                  </a:lnTo>
                  <a:lnTo>
                    <a:pt x="56" y="128"/>
                  </a:lnTo>
                  <a:lnTo>
                    <a:pt x="56" y="112"/>
                  </a:lnTo>
                  <a:lnTo>
                    <a:pt x="58" y="96"/>
                  </a:lnTo>
                  <a:lnTo>
                    <a:pt x="64" y="78"/>
                  </a:lnTo>
                  <a:lnTo>
                    <a:pt x="70" y="60"/>
                  </a:lnTo>
                  <a:lnTo>
                    <a:pt x="72" y="48"/>
                  </a:lnTo>
                  <a:lnTo>
                    <a:pt x="74" y="46"/>
                  </a:lnTo>
                  <a:lnTo>
                    <a:pt x="76" y="44"/>
                  </a:lnTo>
                  <a:lnTo>
                    <a:pt x="78" y="44"/>
                  </a:lnTo>
                  <a:lnTo>
                    <a:pt x="82" y="46"/>
                  </a:lnTo>
                  <a:lnTo>
                    <a:pt x="90" y="52"/>
                  </a:lnTo>
                  <a:lnTo>
                    <a:pt x="98" y="54"/>
                  </a:lnTo>
                  <a:lnTo>
                    <a:pt x="100" y="54"/>
                  </a:lnTo>
                  <a:lnTo>
                    <a:pt x="102" y="54"/>
                  </a:lnTo>
                  <a:lnTo>
                    <a:pt x="104" y="50"/>
                  </a:lnTo>
                  <a:lnTo>
                    <a:pt x="104" y="48"/>
                  </a:lnTo>
                  <a:lnTo>
                    <a:pt x="108" y="36"/>
                  </a:lnTo>
                  <a:lnTo>
                    <a:pt x="116" y="22"/>
                  </a:lnTo>
                  <a:lnTo>
                    <a:pt x="122" y="16"/>
                  </a:lnTo>
                  <a:lnTo>
                    <a:pt x="130" y="10"/>
                  </a:lnTo>
                  <a:lnTo>
                    <a:pt x="140" y="4"/>
                  </a:lnTo>
                  <a:lnTo>
                    <a:pt x="150" y="2"/>
                  </a:lnTo>
                  <a:lnTo>
                    <a:pt x="172" y="0"/>
                  </a:lnTo>
                  <a:lnTo>
                    <a:pt x="190" y="0"/>
                  </a:lnTo>
                  <a:lnTo>
                    <a:pt x="200" y="2"/>
                  </a:lnTo>
                  <a:lnTo>
                    <a:pt x="208" y="8"/>
                  </a:lnTo>
                  <a:lnTo>
                    <a:pt x="212" y="14"/>
                  </a:lnTo>
                  <a:lnTo>
                    <a:pt x="214" y="22"/>
                  </a:lnTo>
                  <a:lnTo>
                    <a:pt x="220" y="42"/>
                  </a:lnTo>
                  <a:lnTo>
                    <a:pt x="224" y="62"/>
                  </a:lnTo>
                  <a:lnTo>
                    <a:pt x="224" y="72"/>
                  </a:lnTo>
                  <a:lnTo>
                    <a:pt x="222" y="82"/>
                  </a:lnTo>
                  <a:lnTo>
                    <a:pt x="212" y="98"/>
                  </a:lnTo>
                  <a:lnTo>
                    <a:pt x="212" y="102"/>
                  </a:lnTo>
                  <a:lnTo>
                    <a:pt x="212" y="104"/>
                  </a:lnTo>
                  <a:lnTo>
                    <a:pt x="216" y="106"/>
                  </a:lnTo>
                  <a:lnTo>
                    <a:pt x="220" y="106"/>
                  </a:lnTo>
                  <a:lnTo>
                    <a:pt x="226" y="102"/>
                  </a:lnTo>
                  <a:lnTo>
                    <a:pt x="238" y="94"/>
                  </a:lnTo>
                  <a:lnTo>
                    <a:pt x="250" y="86"/>
                  </a:lnTo>
                  <a:lnTo>
                    <a:pt x="254" y="86"/>
                  </a:lnTo>
                  <a:lnTo>
                    <a:pt x="258" y="88"/>
                  </a:lnTo>
                  <a:lnTo>
                    <a:pt x="272" y="114"/>
                  </a:lnTo>
                  <a:lnTo>
                    <a:pt x="280" y="130"/>
                  </a:lnTo>
                  <a:lnTo>
                    <a:pt x="280" y="138"/>
                  </a:lnTo>
                  <a:lnTo>
                    <a:pt x="280" y="144"/>
                  </a:lnTo>
                  <a:lnTo>
                    <a:pt x="270" y="180"/>
                  </a:lnTo>
                  <a:lnTo>
                    <a:pt x="260" y="214"/>
                  </a:lnTo>
                  <a:lnTo>
                    <a:pt x="254" y="236"/>
                  </a:lnTo>
                  <a:lnTo>
                    <a:pt x="254" y="246"/>
                  </a:lnTo>
                  <a:lnTo>
                    <a:pt x="222" y="254"/>
                  </a:lnTo>
                  <a:lnTo>
                    <a:pt x="198" y="262"/>
                  </a:lnTo>
                  <a:lnTo>
                    <a:pt x="190" y="264"/>
                  </a:lnTo>
                  <a:lnTo>
                    <a:pt x="186" y="266"/>
                  </a:lnTo>
                  <a:lnTo>
                    <a:pt x="180" y="270"/>
                  </a:lnTo>
                  <a:lnTo>
                    <a:pt x="168" y="274"/>
                  </a:lnTo>
                  <a:lnTo>
                    <a:pt x="138" y="280"/>
                  </a:lnTo>
                  <a:lnTo>
                    <a:pt x="106" y="284"/>
                  </a:lnTo>
                  <a:lnTo>
                    <a:pt x="84" y="286"/>
                  </a:lnTo>
                  <a:lnTo>
                    <a:pt x="74" y="288"/>
                  </a:lnTo>
                  <a:lnTo>
                    <a:pt x="62" y="294"/>
                  </a:lnTo>
                  <a:lnTo>
                    <a:pt x="50" y="300"/>
                  </a:lnTo>
                  <a:lnTo>
                    <a:pt x="42" y="304"/>
                  </a:lnTo>
                  <a:lnTo>
                    <a:pt x="18" y="300"/>
                  </a:lnTo>
                  <a:lnTo>
                    <a:pt x="0" y="29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29" name="Freeform 36">
            <a:extLst>
              <a:ext uri="{FF2B5EF4-FFF2-40B4-BE49-F238E27FC236}">
                <a16:creationId xmlns:a16="http://schemas.microsoft.com/office/drawing/2014/main" id="{F6770A79-F4FA-4559-974A-0EB90ADBFD9D}"/>
              </a:ext>
            </a:extLst>
          </p:cNvPr>
          <p:cNvSpPr>
            <a:spLocks/>
          </p:cNvSpPr>
          <p:nvPr/>
        </p:nvSpPr>
        <p:spPr bwMode="auto">
          <a:xfrm>
            <a:off x="5377109" y="2316430"/>
            <a:ext cx="369725" cy="551075"/>
          </a:xfrm>
          <a:custGeom>
            <a:avLst/>
            <a:gdLst>
              <a:gd name="T0" fmla="*/ 2 w 208"/>
              <a:gd name="T1" fmla="*/ 306 h 310"/>
              <a:gd name="T2" fmla="*/ 38 w 208"/>
              <a:gd name="T3" fmla="*/ 304 h 310"/>
              <a:gd name="T4" fmla="*/ 60 w 208"/>
              <a:gd name="T5" fmla="*/ 310 h 310"/>
              <a:gd name="T6" fmla="*/ 78 w 208"/>
              <a:gd name="T7" fmla="*/ 310 h 310"/>
              <a:gd name="T8" fmla="*/ 84 w 208"/>
              <a:gd name="T9" fmla="*/ 308 h 310"/>
              <a:gd name="T10" fmla="*/ 106 w 208"/>
              <a:gd name="T11" fmla="*/ 294 h 310"/>
              <a:gd name="T12" fmla="*/ 124 w 208"/>
              <a:gd name="T13" fmla="*/ 280 h 310"/>
              <a:gd name="T14" fmla="*/ 132 w 208"/>
              <a:gd name="T15" fmla="*/ 278 h 310"/>
              <a:gd name="T16" fmla="*/ 148 w 208"/>
              <a:gd name="T17" fmla="*/ 278 h 310"/>
              <a:gd name="T18" fmla="*/ 156 w 208"/>
              <a:gd name="T19" fmla="*/ 272 h 310"/>
              <a:gd name="T20" fmla="*/ 162 w 208"/>
              <a:gd name="T21" fmla="*/ 262 h 310"/>
              <a:gd name="T22" fmla="*/ 174 w 208"/>
              <a:gd name="T23" fmla="*/ 244 h 310"/>
              <a:gd name="T24" fmla="*/ 182 w 208"/>
              <a:gd name="T25" fmla="*/ 238 h 310"/>
              <a:gd name="T26" fmla="*/ 192 w 208"/>
              <a:gd name="T27" fmla="*/ 234 h 310"/>
              <a:gd name="T28" fmla="*/ 204 w 208"/>
              <a:gd name="T29" fmla="*/ 226 h 310"/>
              <a:gd name="T30" fmla="*/ 208 w 208"/>
              <a:gd name="T31" fmla="*/ 214 h 310"/>
              <a:gd name="T32" fmla="*/ 206 w 208"/>
              <a:gd name="T33" fmla="*/ 162 h 310"/>
              <a:gd name="T34" fmla="*/ 200 w 208"/>
              <a:gd name="T35" fmla="*/ 94 h 310"/>
              <a:gd name="T36" fmla="*/ 182 w 208"/>
              <a:gd name="T37" fmla="*/ 0 h 310"/>
              <a:gd name="T38" fmla="*/ 158 w 208"/>
              <a:gd name="T39" fmla="*/ 8 h 310"/>
              <a:gd name="T40" fmla="*/ 126 w 208"/>
              <a:gd name="T41" fmla="*/ 16 h 310"/>
              <a:gd name="T42" fmla="*/ 102 w 208"/>
              <a:gd name="T43" fmla="*/ 16 h 310"/>
              <a:gd name="T44" fmla="*/ 80 w 208"/>
              <a:gd name="T45" fmla="*/ 20 h 310"/>
              <a:gd name="T46" fmla="*/ 48 w 208"/>
              <a:gd name="T47" fmla="*/ 30 h 310"/>
              <a:gd name="T48" fmla="*/ 20 w 208"/>
              <a:gd name="T49" fmla="*/ 36 h 310"/>
              <a:gd name="T50" fmla="*/ 10 w 208"/>
              <a:gd name="T51" fmla="*/ 34 h 310"/>
              <a:gd name="T52" fmla="*/ 0 w 208"/>
              <a:gd name="T53" fmla="*/ 30 h 310"/>
              <a:gd name="T54" fmla="*/ 0 w 208"/>
              <a:gd name="T55" fmla="*/ 40 h 310"/>
              <a:gd name="T56" fmla="*/ 4 w 208"/>
              <a:gd name="T57" fmla="*/ 60 h 310"/>
              <a:gd name="T58" fmla="*/ 22 w 208"/>
              <a:gd name="T59" fmla="*/ 194 h 310"/>
              <a:gd name="T60" fmla="*/ 26 w 208"/>
              <a:gd name="T61" fmla="*/ 212 h 310"/>
              <a:gd name="T62" fmla="*/ 36 w 208"/>
              <a:gd name="T63" fmla="*/ 250 h 310"/>
              <a:gd name="T64" fmla="*/ 36 w 208"/>
              <a:gd name="T65" fmla="*/ 260 h 310"/>
              <a:gd name="T66" fmla="*/ 18 w 208"/>
              <a:gd name="T67" fmla="*/ 286 h 310"/>
              <a:gd name="T68" fmla="*/ 2 w 208"/>
              <a:gd name="T69" fmla="*/ 306 h 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8"/>
              <a:gd name="T106" fmla="*/ 0 h 310"/>
              <a:gd name="T107" fmla="*/ 208 w 208"/>
              <a:gd name="T108" fmla="*/ 310 h 3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8" h="310">
                <a:moveTo>
                  <a:pt x="2" y="306"/>
                </a:moveTo>
                <a:lnTo>
                  <a:pt x="2" y="306"/>
                </a:lnTo>
                <a:lnTo>
                  <a:pt x="38" y="304"/>
                </a:lnTo>
                <a:lnTo>
                  <a:pt x="48" y="306"/>
                </a:lnTo>
                <a:lnTo>
                  <a:pt x="60" y="310"/>
                </a:lnTo>
                <a:lnTo>
                  <a:pt x="72" y="310"/>
                </a:lnTo>
                <a:lnTo>
                  <a:pt x="78" y="310"/>
                </a:lnTo>
                <a:lnTo>
                  <a:pt x="84" y="308"/>
                </a:lnTo>
                <a:lnTo>
                  <a:pt x="96" y="302"/>
                </a:lnTo>
                <a:lnTo>
                  <a:pt x="106" y="294"/>
                </a:lnTo>
                <a:lnTo>
                  <a:pt x="114" y="286"/>
                </a:lnTo>
                <a:lnTo>
                  <a:pt x="124" y="280"/>
                </a:lnTo>
                <a:lnTo>
                  <a:pt x="132" y="278"/>
                </a:lnTo>
                <a:lnTo>
                  <a:pt x="142" y="278"/>
                </a:lnTo>
                <a:lnTo>
                  <a:pt x="148" y="278"/>
                </a:lnTo>
                <a:lnTo>
                  <a:pt x="152" y="276"/>
                </a:lnTo>
                <a:lnTo>
                  <a:pt x="156" y="272"/>
                </a:lnTo>
                <a:lnTo>
                  <a:pt x="162" y="262"/>
                </a:lnTo>
                <a:lnTo>
                  <a:pt x="168" y="252"/>
                </a:lnTo>
                <a:lnTo>
                  <a:pt x="174" y="244"/>
                </a:lnTo>
                <a:lnTo>
                  <a:pt x="178" y="240"/>
                </a:lnTo>
                <a:lnTo>
                  <a:pt x="182" y="238"/>
                </a:lnTo>
                <a:lnTo>
                  <a:pt x="192" y="234"/>
                </a:lnTo>
                <a:lnTo>
                  <a:pt x="200" y="230"/>
                </a:lnTo>
                <a:lnTo>
                  <a:pt x="204" y="226"/>
                </a:lnTo>
                <a:lnTo>
                  <a:pt x="208" y="214"/>
                </a:lnTo>
                <a:lnTo>
                  <a:pt x="208" y="194"/>
                </a:lnTo>
                <a:lnTo>
                  <a:pt x="206" y="162"/>
                </a:lnTo>
                <a:lnTo>
                  <a:pt x="200" y="94"/>
                </a:lnTo>
                <a:lnTo>
                  <a:pt x="188" y="34"/>
                </a:lnTo>
                <a:lnTo>
                  <a:pt x="182" y="0"/>
                </a:lnTo>
                <a:lnTo>
                  <a:pt x="158" y="8"/>
                </a:lnTo>
                <a:lnTo>
                  <a:pt x="138" y="12"/>
                </a:lnTo>
                <a:lnTo>
                  <a:pt x="126" y="16"/>
                </a:lnTo>
                <a:lnTo>
                  <a:pt x="102" y="16"/>
                </a:lnTo>
                <a:lnTo>
                  <a:pt x="80" y="20"/>
                </a:lnTo>
                <a:lnTo>
                  <a:pt x="48" y="30"/>
                </a:lnTo>
                <a:lnTo>
                  <a:pt x="30" y="36"/>
                </a:lnTo>
                <a:lnTo>
                  <a:pt x="20" y="36"/>
                </a:lnTo>
                <a:lnTo>
                  <a:pt x="10" y="34"/>
                </a:lnTo>
                <a:lnTo>
                  <a:pt x="2" y="30"/>
                </a:lnTo>
                <a:lnTo>
                  <a:pt x="0" y="30"/>
                </a:lnTo>
                <a:lnTo>
                  <a:pt x="0" y="40"/>
                </a:lnTo>
                <a:lnTo>
                  <a:pt x="4" y="60"/>
                </a:lnTo>
                <a:lnTo>
                  <a:pt x="14" y="132"/>
                </a:lnTo>
                <a:lnTo>
                  <a:pt x="22" y="194"/>
                </a:lnTo>
                <a:lnTo>
                  <a:pt x="26" y="212"/>
                </a:lnTo>
                <a:lnTo>
                  <a:pt x="32" y="232"/>
                </a:lnTo>
                <a:lnTo>
                  <a:pt x="36" y="250"/>
                </a:lnTo>
                <a:lnTo>
                  <a:pt x="38" y="256"/>
                </a:lnTo>
                <a:lnTo>
                  <a:pt x="36" y="260"/>
                </a:lnTo>
                <a:lnTo>
                  <a:pt x="18" y="286"/>
                </a:lnTo>
                <a:lnTo>
                  <a:pt x="2" y="30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0" name="Freeform 37">
            <a:extLst>
              <a:ext uri="{FF2B5EF4-FFF2-40B4-BE49-F238E27FC236}">
                <a16:creationId xmlns:a16="http://schemas.microsoft.com/office/drawing/2014/main" id="{2419725E-A38E-4E0F-AF35-564BD5BD0F15}"/>
              </a:ext>
            </a:extLst>
          </p:cNvPr>
          <p:cNvSpPr>
            <a:spLocks/>
          </p:cNvSpPr>
          <p:nvPr/>
        </p:nvSpPr>
        <p:spPr bwMode="auto">
          <a:xfrm>
            <a:off x="5697042" y="2214977"/>
            <a:ext cx="415941" cy="504857"/>
          </a:xfrm>
          <a:custGeom>
            <a:avLst/>
            <a:gdLst>
              <a:gd name="T0" fmla="*/ 218 w 234"/>
              <a:gd name="T1" fmla="*/ 2 h 284"/>
              <a:gd name="T2" fmla="*/ 194 w 234"/>
              <a:gd name="T3" fmla="*/ 0 h 284"/>
              <a:gd name="T4" fmla="*/ 186 w 234"/>
              <a:gd name="T5" fmla="*/ 4 h 284"/>
              <a:gd name="T6" fmla="*/ 182 w 234"/>
              <a:gd name="T7" fmla="*/ 10 h 284"/>
              <a:gd name="T8" fmla="*/ 174 w 234"/>
              <a:gd name="T9" fmla="*/ 26 h 284"/>
              <a:gd name="T10" fmla="*/ 168 w 234"/>
              <a:gd name="T11" fmla="*/ 32 h 284"/>
              <a:gd name="T12" fmla="*/ 122 w 234"/>
              <a:gd name="T13" fmla="*/ 56 h 284"/>
              <a:gd name="T14" fmla="*/ 112 w 234"/>
              <a:gd name="T15" fmla="*/ 60 h 284"/>
              <a:gd name="T16" fmla="*/ 100 w 234"/>
              <a:gd name="T17" fmla="*/ 56 h 284"/>
              <a:gd name="T18" fmla="*/ 90 w 234"/>
              <a:gd name="T19" fmla="*/ 48 h 284"/>
              <a:gd name="T20" fmla="*/ 60 w 234"/>
              <a:gd name="T21" fmla="*/ 38 h 284"/>
              <a:gd name="T22" fmla="*/ 48 w 234"/>
              <a:gd name="T23" fmla="*/ 42 h 284"/>
              <a:gd name="T24" fmla="*/ 0 w 234"/>
              <a:gd name="T25" fmla="*/ 58 h 284"/>
              <a:gd name="T26" fmla="*/ 14 w 234"/>
              <a:gd name="T27" fmla="*/ 146 h 284"/>
              <a:gd name="T28" fmla="*/ 28 w 234"/>
              <a:gd name="T29" fmla="*/ 244 h 284"/>
              <a:gd name="T30" fmla="*/ 26 w 234"/>
              <a:gd name="T31" fmla="*/ 252 h 284"/>
              <a:gd name="T32" fmla="*/ 34 w 234"/>
              <a:gd name="T33" fmla="*/ 260 h 284"/>
              <a:gd name="T34" fmla="*/ 42 w 234"/>
              <a:gd name="T35" fmla="*/ 264 h 284"/>
              <a:gd name="T36" fmla="*/ 84 w 234"/>
              <a:gd name="T37" fmla="*/ 278 h 284"/>
              <a:gd name="T38" fmla="*/ 98 w 234"/>
              <a:gd name="T39" fmla="*/ 278 h 284"/>
              <a:gd name="T40" fmla="*/ 110 w 234"/>
              <a:gd name="T41" fmla="*/ 276 h 284"/>
              <a:gd name="T42" fmla="*/ 126 w 234"/>
              <a:gd name="T43" fmla="*/ 270 h 284"/>
              <a:gd name="T44" fmla="*/ 134 w 234"/>
              <a:gd name="T45" fmla="*/ 274 h 284"/>
              <a:gd name="T46" fmla="*/ 142 w 234"/>
              <a:gd name="T47" fmla="*/ 280 h 284"/>
              <a:gd name="T48" fmla="*/ 152 w 234"/>
              <a:gd name="T49" fmla="*/ 284 h 284"/>
              <a:gd name="T50" fmla="*/ 160 w 234"/>
              <a:gd name="T51" fmla="*/ 280 h 284"/>
              <a:gd name="T52" fmla="*/ 166 w 234"/>
              <a:gd name="T53" fmla="*/ 276 h 284"/>
              <a:gd name="T54" fmla="*/ 176 w 234"/>
              <a:gd name="T55" fmla="*/ 256 h 284"/>
              <a:gd name="T56" fmla="*/ 196 w 234"/>
              <a:gd name="T57" fmla="*/ 226 h 284"/>
              <a:gd name="T58" fmla="*/ 212 w 234"/>
              <a:gd name="T59" fmla="*/ 208 h 284"/>
              <a:gd name="T60" fmla="*/ 228 w 234"/>
              <a:gd name="T61" fmla="*/ 196 h 284"/>
              <a:gd name="T62" fmla="*/ 230 w 234"/>
              <a:gd name="T63" fmla="*/ 192 h 284"/>
              <a:gd name="T64" fmla="*/ 234 w 234"/>
              <a:gd name="T65" fmla="*/ 152 h 284"/>
              <a:gd name="T66" fmla="*/ 232 w 234"/>
              <a:gd name="T67" fmla="*/ 82 h 284"/>
              <a:gd name="T68" fmla="*/ 228 w 234"/>
              <a:gd name="T69" fmla="*/ 48 h 284"/>
              <a:gd name="T70" fmla="*/ 218 w 234"/>
              <a:gd name="T71" fmla="*/ 2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84"/>
              <a:gd name="T110" fmla="*/ 234 w 234"/>
              <a:gd name="T111" fmla="*/ 284 h 2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84">
                <a:moveTo>
                  <a:pt x="218" y="2"/>
                </a:moveTo>
                <a:lnTo>
                  <a:pt x="218" y="2"/>
                </a:lnTo>
                <a:lnTo>
                  <a:pt x="202" y="0"/>
                </a:lnTo>
                <a:lnTo>
                  <a:pt x="194" y="0"/>
                </a:lnTo>
                <a:lnTo>
                  <a:pt x="190" y="2"/>
                </a:lnTo>
                <a:lnTo>
                  <a:pt x="186" y="4"/>
                </a:lnTo>
                <a:lnTo>
                  <a:pt x="182" y="10"/>
                </a:lnTo>
                <a:lnTo>
                  <a:pt x="178" y="18"/>
                </a:lnTo>
                <a:lnTo>
                  <a:pt x="174" y="26"/>
                </a:lnTo>
                <a:lnTo>
                  <a:pt x="168" y="32"/>
                </a:lnTo>
                <a:lnTo>
                  <a:pt x="140" y="48"/>
                </a:lnTo>
                <a:lnTo>
                  <a:pt x="122" y="56"/>
                </a:lnTo>
                <a:lnTo>
                  <a:pt x="112" y="60"/>
                </a:lnTo>
                <a:lnTo>
                  <a:pt x="106" y="60"/>
                </a:lnTo>
                <a:lnTo>
                  <a:pt x="100" y="56"/>
                </a:lnTo>
                <a:lnTo>
                  <a:pt x="90" y="48"/>
                </a:lnTo>
                <a:lnTo>
                  <a:pt x="74" y="42"/>
                </a:lnTo>
                <a:lnTo>
                  <a:pt x="60" y="38"/>
                </a:lnTo>
                <a:lnTo>
                  <a:pt x="48" y="42"/>
                </a:lnTo>
                <a:lnTo>
                  <a:pt x="28" y="48"/>
                </a:lnTo>
                <a:lnTo>
                  <a:pt x="0" y="58"/>
                </a:lnTo>
                <a:lnTo>
                  <a:pt x="14" y="146"/>
                </a:lnTo>
                <a:lnTo>
                  <a:pt x="24" y="210"/>
                </a:lnTo>
                <a:lnTo>
                  <a:pt x="28" y="244"/>
                </a:lnTo>
                <a:lnTo>
                  <a:pt x="26" y="252"/>
                </a:lnTo>
                <a:lnTo>
                  <a:pt x="28" y="258"/>
                </a:lnTo>
                <a:lnTo>
                  <a:pt x="34" y="260"/>
                </a:lnTo>
                <a:lnTo>
                  <a:pt x="42" y="264"/>
                </a:lnTo>
                <a:lnTo>
                  <a:pt x="68" y="274"/>
                </a:lnTo>
                <a:lnTo>
                  <a:pt x="84" y="278"/>
                </a:lnTo>
                <a:lnTo>
                  <a:pt x="92" y="278"/>
                </a:lnTo>
                <a:lnTo>
                  <a:pt x="98" y="278"/>
                </a:lnTo>
                <a:lnTo>
                  <a:pt x="110" y="276"/>
                </a:lnTo>
                <a:lnTo>
                  <a:pt x="118" y="272"/>
                </a:lnTo>
                <a:lnTo>
                  <a:pt x="126" y="270"/>
                </a:lnTo>
                <a:lnTo>
                  <a:pt x="130" y="272"/>
                </a:lnTo>
                <a:lnTo>
                  <a:pt x="134" y="274"/>
                </a:lnTo>
                <a:lnTo>
                  <a:pt x="142" y="280"/>
                </a:lnTo>
                <a:lnTo>
                  <a:pt x="148" y="284"/>
                </a:lnTo>
                <a:lnTo>
                  <a:pt x="152" y="284"/>
                </a:lnTo>
                <a:lnTo>
                  <a:pt x="156" y="282"/>
                </a:lnTo>
                <a:lnTo>
                  <a:pt x="160" y="280"/>
                </a:lnTo>
                <a:lnTo>
                  <a:pt x="166" y="276"/>
                </a:lnTo>
                <a:lnTo>
                  <a:pt x="172" y="266"/>
                </a:lnTo>
                <a:lnTo>
                  <a:pt x="176" y="256"/>
                </a:lnTo>
                <a:lnTo>
                  <a:pt x="182" y="244"/>
                </a:lnTo>
                <a:lnTo>
                  <a:pt x="196" y="226"/>
                </a:lnTo>
                <a:lnTo>
                  <a:pt x="212" y="208"/>
                </a:lnTo>
                <a:lnTo>
                  <a:pt x="222" y="200"/>
                </a:lnTo>
                <a:lnTo>
                  <a:pt x="228" y="196"/>
                </a:lnTo>
                <a:lnTo>
                  <a:pt x="230" y="192"/>
                </a:lnTo>
                <a:lnTo>
                  <a:pt x="232" y="178"/>
                </a:lnTo>
                <a:lnTo>
                  <a:pt x="234" y="152"/>
                </a:lnTo>
                <a:lnTo>
                  <a:pt x="234" y="118"/>
                </a:lnTo>
                <a:lnTo>
                  <a:pt x="232" y="82"/>
                </a:lnTo>
                <a:lnTo>
                  <a:pt x="228" y="48"/>
                </a:lnTo>
                <a:lnTo>
                  <a:pt x="224" y="24"/>
                </a:lnTo>
                <a:lnTo>
                  <a:pt x="218"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1" name="Freeform 38">
            <a:extLst>
              <a:ext uri="{FF2B5EF4-FFF2-40B4-BE49-F238E27FC236}">
                <a16:creationId xmlns:a16="http://schemas.microsoft.com/office/drawing/2014/main" id="{8AD70F53-831A-4D77-8354-837F95298DAC}"/>
              </a:ext>
            </a:extLst>
          </p:cNvPr>
          <p:cNvSpPr>
            <a:spLocks/>
          </p:cNvSpPr>
          <p:nvPr/>
        </p:nvSpPr>
        <p:spPr bwMode="auto">
          <a:xfrm>
            <a:off x="5264604" y="2662691"/>
            <a:ext cx="785666" cy="398196"/>
          </a:xfrm>
          <a:custGeom>
            <a:avLst/>
            <a:gdLst>
              <a:gd name="T0" fmla="*/ 0 w 442"/>
              <a:gd name="T1" fmla="*/ 224 h 224"/>
              <a:gd name="T2" fmla="*/ 214 w 442"/>
              <a:gd name="T3" fmla="*/ 188 h 224"/>
              <a:gd name="T4" fmla="*/ 342 w 442"/>
              <a:gd name="T5" fmla="*/ 172 h 224"/>
              <a:gd name="T6" fmla="*/ 362 w 442"/>
              <a:gd name="T7" fmla="*/ 168 h 224"/>
              <a:gd name="T8" fmla="*/ 398 w 442"/>
              <a:gd name="T9" fmla="*/ 136 h 224"/>
              <a:gd name="T10" fmla="*/ 408 w 442"/>
              <a:gd name="T11" fmla="*/ 130 h 224"/>
              <a:gd name="T12" fmla="*/ 430 w 442"/>
              <a:gd name="T13" fmla="*/ 114 h 224"/>
              <a:gd name="T14" fmla="*/ 436 w 442"/>
              <a:gd name="T15" fmla="*/ 106 h 224"/>
              <a:gd name="T16" fmla="*/ 442 w 442"/>
              <a:gd name="T17" fmla="*/ 96 h 224"/>
              <a:gd name="T18" fmla="*/ 438 w 442"/>
              <a:gd name="T19" fmla="*/ 94 h 224"/>
              <a:gd name="T20" fmla="*/ 416 w 442"/>
              <a:gd name="T21" fmla="*/ 86 h 224"/>
              <a:gd name="T22" fmla="*/ 410 w 442"/>
              <a:gd name="T23" fmla="*/ 82 h 224"/>
              <a:gd name="T24" fmla="*/ 402 w 442"/>
              <a:gd name="T25" fmla="*/ 64 h 224"/>
              <a:gd name="T26" fmla="*/ 396 w 442"/>
              <a:gd name="T27" fmla="*/ 46 h 224"/>
              <a:gd name="T28" fmla="*/ 388 w 442"/>
              <a:gd name="T29" fmla="*/ 28 h 224"/>
              <a:gd name="T30" fmla="*/ 382 w 442"/>
              <a:gd name="T31" fmla="*/ 22 h 224"/>
              <a:gd name="T32" fmla="*/ 368 w 442"/>
              <a:gd name="T33" fmla="*/ 20 h 224"/>
              <a:gd name="T34" fmla="*/ 356 w 442"/>
              <a:gd name="T35" fmla="*/ 22 h 224"/>
              <a:gd name="T36" fmla="*/ 322 w 442"/>
              <a:gd name="T37" fmla="*/ 22 h 224"/>
              <a:gd name="T38" fmla="*/ 304 w 442"/>
              <a:gd name="T39" fmla="*/ 16 h 224"/>
              <a:gd name="T40" fmla="*/ 278 w 442"/>
              <a:gd name="T41" fmla="*/ 2 h 224"/>
              <a:gd name="T42" fmla="*/ 274 w 442"/>
              <a:gd name="T43" fmla="*/ 0 h 224"/>
              <a:gd name="T44" fmla="*/ 274 w 442"/>
              <a:gd name="T45" fmla="*/ 8 h 224"/>
              <a:gd name="T46" fmla="*/ 268 w 442"/>
              <a:gd name="T47" fmla="*/ 26 h 224"/>
              <a:gd name="T48" fmla="*/ 256 w 442"/>
              <a:gd name="T49" fmla="*/ 40 h 224"/>
              <a:gd name="T50" fmla="*/ 242 w 442"/>
              <a:gd name="T51" fmla="*/ 46 h 224"/>
              <a:gd name="T52" fmla="*/ 234 w 442"/>
              <a:gd name="T53" fmla="*/ 56 h 224"/>
              <a:gd name="T54" fmla="*/ 226 w 442"/>
              <a:gd name="T55" fmla="*/ 72 h 224"/>
              <a:gd name="T56" fmla="*/ 214 w 442"/>
              <a:gd name="T57" fmla="*/ 82 h 224"/>
              <a:gd name="T58" fmla="*/ 208 w 442"/>
              <a:gd name="T59" fmla="*/ 84 h 224"/>
              <a:gd name="T60" fmla="*/ 196 w 442"/>
              <a:gd name="T61" fmla="*/ 80 h 224"/>
              <a:gd name="T62" fmla="*/ 188 w 442"/>
              <a:gd name="T63" fmla="*/ 84 h 224"/>
              <a:gd name="T64" fmla="*/ 156 w 442"/>
              <a:gd name="T65" fmla="*/ 108 h 224"/>
              <a:gd name="T66" fmla="*/ 148 w 442"/>
              <a:gd name="T67" fmla="*/ 112 h 224"/>
              <a:gd name="T68" fmla="*/ 124 w 442"/>
              <a:gd name="T69" fmla="*/ 112 h 224"/>
              <a:gd name="T70" fmla="*/ 94 w 442"/>
              <a:gd name="T71" fmla="*/ 110 h 224"/>
              <a:gd name="T72" fmla="*/ 72 w 442"/>
              <a:gd name="T73" fmla="*/ 112 h 224"/>
              <a:gd name="T74" fmla="*/ 64 w 442"/>
              <a:gd name="T75" fmla="*/ 116 h 224"/>
              <a:gd name="T76" fmla="*/ 62 w 442"/>
              <a:gd name="T77" fmla="*/ 118 h 224"/>
              <a:gd name="T78" fmla="*/ 60 w 442"/>
              <a:gd name="T79" fmla="*/ 138 h 224"/>
              <a:gd name="T80" fmla="*/ 54 w 442"/>
              <a:gd name="T81" fmla="*/ 148 h 224"/>
              <a:gd name="T82" fmla="*/ 40 w 442"/>
              <a:gd name="T83" fmla="*/ 156 h 224"/>
              <a:gd name="T84" fmla="*/ 26 w 442"/>
              <a:gd name="T85" fmla="*/ 160 h 224"/>
              <a:gd name="T86" fmla="*/ 8 w 442"/>
              <a:gd name="T87" fmla="*/ 172 h 224"/>
              <a:gd name="T88" fmla="*/ 6 w 442"/>
              <a:gd name="T89" fmla="*/ 178 h 224"/>
              <a:gd name="T90" fmla="*/ 8 w 442"/>
              <a:gd name="T91" fmla="*/ 184 h 224"/>
              <a:gd name="T92" fmla="*/ 14 w 442"/>
              <a:gd name="T93" fmla="*/ 192 h 224"/>
              <a:gd name="T94" fmla="*/ 12 w 442"/>
              <a:gd name="T95" fmla="*/ 200 h 224"/>
              <a:gd name="T96" fmla="*/ 2 w 442"/>
              <a:gd name="T97" fmla="*/ 216 h 224"/>
              <a:gd name="T98" fmla="*/ 0 w 442"/>
              <a:gd name="T99" fmla="*/ 224 h 2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2"/>
              <a:gd name="T151" fmla="*/ 0 h 224"/>
              <a:gd name="T152" fmla="*/ 442 w 442"/>
              <a:gd name="T153" fmla="*/ 224 h 2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2" h="224">
                <a:moveTo>
                  <a:pt x="0" y="224"/>
                </a:moveTo>
                <a:lnTo>
                  <a:pt x="0" y="224"/>
                </a:lnTo>
                <a:lnTo>
                  <a:pt x="214" y="188"/>
                </a:lnTo>
                <a:lnTo>
                  <a:pt x="302" y="176"/>
                </a:lnTo>
                <a:lnTo>
                  <a:pt x="342" y="172"/>
                </a:lnTo>
                <a:lnTo>
                  <a:pt x="362" y="168"/>
                </a:lnTo>
                <a:lnTo>
                  <a:pt x="378" y="154"/>
                </a:lnTo>
                <a:lnTo>
                  <a:pt x="398" y="136"/>
                </a:lnTo>
                <a:lnTo>
                  <a:pt x="408" y="130"/>
                </a:lnTo>
                <a:lnTo>
                  <a:pt x="418" y="122"/>
                </a:lnTo>
                <a:lnTo>
                  <a:pt x="430" y="114"/>
                </a:lnTo>
                <a:lnTo>
                  <a:pt x="436" y="106"/>
                </a:lnTo>
                <a:lnTo>
                  <a:pt x="442" y="98"/>
                </a:lnTo>
                <a:lnTo>
                  <a:pt x="442" y="96"/>
                </a:lnTo>
                <a:lnTo>
                  <a:pt x="438" y="94"/>
                </a:lnTo>
                <a:lnTo>
                  <a:pt x="424" y="90"/>
                </a:lnTo>
                <a:lnTo>
                  <a:pt x="416" y="86"/>
                </a:lnTo>
                <a:lnTo>
                  <a:pt x="412" y="84"/>
                </a:lnTo>
                <a:lnTo>
                  <a:pt x="410" y="82"/>
                </a:lnTo>
                <a:lnTo>
                  <a:pt x="402" y="64"/>
                </a:lnTo>
                <a:lnTo>
                  <a:pt x="396" y="46"/>
                </a:lnTo>
                <a:lnTo>
                  <a:pt x="392" y="34"/>
                </a:lnTo>
                <a:lnTo>
                  <a:pt x="388" y="28"/>
                </a:lnTo>
                <a:lnTo>
                  <a:pt x="382" y="22"/>
                </a:lnTo>
                <a:lnTo>
                  <a:pt x="378" y="20"/>
                </a:lnTo>
                <a:lnTo>
                  <a:pt x="368" y="20"/>
                </a:lnTo>
                <a:lnTo>
                  <a:pt x="356" y="22"/>
                </a:lnTo>
                <a:lnTo>
                  <a:pt x="340" y="24"/>
                </a:lnTo>
                <a:lnTo>
                  <a:pt x="322" y="22"/>
                </a:lnTo>
                <a:lnTo>
                  <a:pt x="314" y="20"/>
                </a:lnTo>
                <a:lnTo>
                  <a:pt x="304" y="16"/>
                </a:lnTo>
                <a:lnTo>
                  <a:pt x="278" y="2"/>
                </a:lnTo>
                <a:lnTo>
                  <a:pt x="276" y="0"/>
                </a:lnTo>
                <a:lnTo>
                  <a:pt x="274" y="0"/>
                </a:lnTo>
                <a:lnTo>
                  <a:pt x="274" y="8"/>
                </a:lnTo>
                <a:lnTo>
                  <a:pt x="272" y="16"/>
                </a:lnTo>
                <a:lnTo>
                  <a:pt x="268" y="26"/>
                </a:lnTo>
                <a:lnTo>
                  <a:pt x="264" y="34"/>
                </a:lnTo>
                <a:lnTo>
                  <a:pt x="256" y="40"/>
                </a:lnTo>
                <a:lnTo>
                  <a:pt x="242" y="46"/>
                </a:lnTo>
                <a:lnTo>
                  <a:pt x="236" y="50"/>
                </a:lnTo>
                <a:lnTo>
                  <a:pt x="234" y="56"/>
                </a:lnTo>
                <a:lnTo>
                  <a:pt x="226" y="72"/>
                </a:lnTo>
                <a:lnTo>
                  <a:pt x="222" y="78"/>
                </a:lnTo>
                <a:lnTo>
                  <a:pt x="214" y="82"/>
                </a:lnTo>
                <a:lnTo>
                  <a:pt x="208" y="84"/>
                </a:lnTo>
                <a:lnTo>
                  <a:pt x="202" y="82"/>
                </a:lnTo>
                <a:lnTo>
                  <a:pt x="196" y="80"/>
                </a:lnTo>
                <a:lnTo>
                  <a:pt x="188" y="84"/>
                </a:lnTo>
                <a:lnTo>
                  <a:pt x="168" y="100"/>
                </a:lnTo>
                <a:lnTo>
                  <a:pt x="156" y="108"/>
                </a:lnTo>
                <a:lnTo>
                  <a:pt x="148" y="112"/>
                </a:lnTo>
                <a:lnTo>
                  <a:pt x="138" y="112"/>
                </a:lnTo>
                <a:lnTo>
                  <a:pt x="124" y="112"/>
                </a:lnTo>
                <a:lnTo>
                  <a:pt x="108" y="110"/>
                </a:lnTo>
                <a:lnTo>
                  <a:pt x="94" y="110"/>
                </a:lnTo>
                <a:lnTo>
                  <a:pt x="72" y="112"/>
                </a:lnTo>
                <a:lnTo>
                  <a:pt x="66" y="114"/>
                </a:lnTo>
                <a:lnTo>
                  <a:pt x="64" y="116"/>
                </a:lnTo>
                <a:lnTo>
                  <a:pt x="62" y="118"/>
                </a:lnTo>
                <a:lnTo>
                  <a:pt x="62" y="126"/>
                </a:lnTo>
                <a:lnTo>
                  <a:pt x="60" y="138"/>
                </a:lnTo>
                <a:lnTo>
                  <a:pt x="58" y="142"/>
                </a:lnTo>
                <a:lnTo>
                  <a:pt x="54" y="148"/>
                </a:lnTo>
                <a:lnTo>
                  <a:pt x="48" y="152"/>
                </a:lnTo>
                <a:lnTo>
                  <a:pt x="40" y="156"/>
                </a:lnTo>
                <a:lnTo>
                  <a:pt x="26" y="160"/>
                </a:lnTo>
                <a:lnTo>
                  <a:pt x="14" y="166"/>
                </a:lnTo>
                <a:lnTo>
                  <a:pt x="8" y="172"/>
                </a:lnTo>
                <a:lnTo>
                  <a:pt x="6" y="174"/>
                </a:lnTo>
                <a:lnTo>
                  <a:pt x="6" y="178"/>
                </a:lnTo>
                <a:lnTo>
                  <a:pt x="8" y="184"/>
                </a:lnTo>
                <a:lnTo>
                  <a:pt x="12" y="188"/>
                </a:lnTo>
                <a:lnTo>
                  <a:pt x="14" y="192"/>
                </a:lnTo>
                <a:lnTo>
                  <a:pt x="14" y="196"/>
                </a:lnTo>
                <a:lnTo>
                  <a:pt x="12" y="200"/>
                </a:lnTo>
                <a:lnTo>
                  <a:pt x="2" y="216"/>
                </a:lnTo>
                <a:lnTo>
                  <a:pt x="0" y="22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2" name="Freeform 39">
            <a:extLst>
              <a:ext uri="{FF2B5EF4-FFF2-40B4-BE49-F238E27FC236}">
                <a16:creationId xmlns:a16="http://schemas.microsoft.com/office/drawing/2014/main" id="{E2BC43FE-5CBB-4EC9-867E-5F67C6332262}"/>
              </a:ext>
            </a:extLst>
          </p:cNvPr>
          <p:cNvSpPr>
            <a:spLocks/>
          </p:cNvSpPr>
          <p:nvPr/>
        </p:nvSpPr>
        <p:spPr bwMode="auto">
          <a:xfrm>
            <a:off x="5180224" y="2926946"/>
            <a:ext cx="924312" cy="348422"/>
          </a:xfrm>
          <a:custGeom>
            <a:avLst/>
            <a:gdLst>
              <a:gd name="T0" fmla="*/ 0 w 520"/>
              <a:gd name="T1" fmla="*/ 196 h 196"/>
              <a:gd name="T2" fmla="*/ 0 w 520"/>
              <a:gd name="T3" fmla="*/ 196 h 196"/>
              <a:gd name="T4" fmla="*/ 80 w 520"/>
              <a:gd name="T5" fmla="*/ 182 h 196"/>
              <a:gd name="T6" fmla="*/ 184 w 520"/>
              <a:gd name="T7" fmla="*/ 164 h 196"/>
              <a:gd name="T8" fmla="*/ 184 w 520"/>
              <a:gd name="T9" fmla="*/ 164 h 196"/>
              <a:gd name="T10" fmla="*/ 208 w 520"/>
              <a:gd name="T11" fmla="*/ 160 h 196"/>
              <a:gd name="T12" fmla="*/ 234 w 520"/>
              <a:gd name="T13" fmla="*/ 154 h 196"/>
              <a:gd name="T14" fmla="*/ 260 w 520"/>
              <a:gd name="T15" fmla="*/ 150 h 196"/>
              <a:gd name="T16" fmla="*/ 284 w 520"/>
              <a:gd name="T17" fmla="*/ 146 h 196"/>
              <a:gd name="T18" fmla="*/ 284 w 520"/>
              <a:gd name="T19" fmla="*/ 146 h 196"/>
              <a:gd name="T20" fmla="*/ 342 w 520"/>
              <a:gd name="T21" fmla="*/ 142 h 196"/>
              <a:gd name="T22" fmla="*/ 368 w 520"/>
              <a:gd name="T23" fmla="*/ 138 h 196"/>
              <a:gd name="T24" fmla="*/ 376 w 520"/>
              <a:gd name="T25" fmla="*/ 136 h 196"/>
              <a:gd name="T26" fmla="*/ 380 w 520"/>
              <a:gd name="T27" fmla="*/ 134 h 196"/>
              <a:gd name="T28" fmla="*/ 380 w 520"/>
              <a:gd name="T29" fmla="*/ 134 h 196"/>
              <a:gd name="T30" fmla="*/ 386 w 520"/>
              <a:gd name="T31" fmla="*/ 130 h 196"/>
              <a:gd name="T32" fmla="*/ 390 w 520"/>
              <a:gd name="T33" fmla="*/ 124 h 196"/>
              <a:gd name="T34" fmla="*/ 394 w 520"/>
              <a:gd name="T35" fmla="*/ 116 h 196"/>
              <a:gd name="T36" fmla="*/ 400 w 520"/>
              <a:gd name="T37" fmla="*/ 106 h 196"/>
              <a:gd name="T38" fmla="*/ 400 w 520"/>
              <a:gd name="T39" fmla="*/ 106 h 196"/>
              <a:gd name="T40" fmla="*/ 416 w 520"/>
              <a:gd name="T41" fmla="*/ 90 h 196"/>
              <a:gd name="T42" fmla="*/ 422 w 520"/>
              <a:gd name="T43" fmla="*/ 84 h 196"/>
              <a:gd name="T44" fmla="*/ 432 w 520"/>
              <a:gd name="T45" fmla="*/ 78 h 196"/>
              <a:gd name="T46" fmla="*/ 432 w 520"/>
              <a:gd name="T47" fmla="*/ 78 h 196"/>
              <a:gd name="T48" fmla="*/ 446 w 520"/>
              <a:gd name="T49" fmla="*/ 72 h 196"/>
              <a:gd name="T50" fmla="*/ 448 w 520"/>
              <a:gd name="T51" fmla="*/ 68 h 196"/>
              <a:gd name="T52" fmla="*/ 452 w 520"/>
              <a:gd name="T53" fmla="*/ 62 h 196"/>
              <a:gd name="T54" fmla="*/ 452 w 520"/>
              <a:gd name="T55" fmla="*/ 62 h 196"/>
              <a:gd name="T56" fmla="*/ 456 w 520"/>
              <a:gd name="T57" fmla="*/ 56 h 196"/>
              <a:gd name="T58" fmla="*/ 462 w 520"/>
              <a:gd name="T59" fmla="*/ 50 h 196"/>
              <a:gd name="T60" fmla="*/ 468 w 520"/>
              <a:gd name="T61" fmla="*/ 46 h 196"/>
              <a:gd name="T62" fmla="*/ 476 w 520"/>
              <a:gd name="T63" fmla="*/ 44 h 196"/>
              <a:gd name="T64" fmla="*/ 476 w 520"/>
              <a:gd name="T65" fmla="*/ 44 h 196"/>
              <a:gd name="T66" fmla="*/ 500 w 520"/>
              <a:gd name="T67" fmla="*/ 44 h 196"/>
              <a:gd name="T68" fmla="*/ 500 w 520"/>
              <a:gd name="T69" fmla="*/ 44 h 196"/>
              <a:gd name="T70" fmla="*/ 506 w 520"/>
              <a:gd name="T71" fmla="*/ 34 h 196"/>
              <a:gd name="T72" fmla="*/ 514 w 520"/>
              <a:gd name="T73" fmla="*/ 16 h 196"/>
              <a:gd name="T74" fmla="*/ 514 w 520"/>
              <a:gd name="T75" fmla="*/ 16 h 196"/>
              <a:gd name="T76" fmla="*/ 518 w 520"/>
              <a:gd name="T77" fmla="*/ 6 h 196"/>
              <a:gd name="T78" fmla="*/ 520 w 520"/>
              <a:gd name="T79" fmla="*/ 0 h 196"/>
              <a:gd name="T80" fmla="*/ 520 w 520"/>
              <a:gd name="T81" fmla="*/ 0 h 196"/>
              <a:gd name="T82" fmla="*/ 404 w 520"/>
              <a:gd name="T83" fmla="*/ 20 h 196"/>
              <a:gd name="T84" fmla="*/ 404 w 520"/>
              <a:gd name="T85" fmla="*/ 20 h 196"/>
              <a:gd name="T86" fmla="*/ 274 w 520"/>
              <a:gd name="T87" fmla="*/ 38 h 196"/>
              <a:gd name="T88" fmla="*/ 124 w 520"/>
              <a:gd name="T89" fmla="*/ 60 h 196"/>
              <a:gd name="T90" fmla="*/ 124 w 520"/>
              <a:gd name="T91" fmla="*/ 60 h 196"/>
              <a:gd name="T92" fmla="*/ 48 w 520"/>
              <a:gd name="T93" fmla="*/ 74 h 196"/>
              <a:gd name="T94" fmla="*/ 48 w 520"/>
              <a:gd name="T95" fmla="*/ 74 h 196"/>
              <a:gd name="T96" fmla="*/ 32 w 520"/>
              <a:gd name="T97" fmla="*/ 88 h 196"/>
              <a:gd name="T98" fmla="*/ 22 w 520"/>
              <a:gd name="T99" fmla="*/ 100 h 196"/>
              <a:gd name="T100" fmla="*/ 18 w 520"/>
              <a:gd name="T101" fmla="*/ 106 h 196"/>
              <a:gd name="T102" fmla="*/ 18 w 520"/>
              <a:gd name="T103" fmla="*/ 110 h 196"/>
              <a:gd name="T104" fmla="*/ 18 w 520"/>
              <a:gd name="T105" fmla="*/ 110 h 196"/>
              <a:gd name="T106" fmla="*/ 14 w 520"/>
              <a:gd name="T107" fmla="*/ 132 h 196"/>
              <a:gd name="T108" fmla="*/ 8 w 520"/>
              <a:gd name="T109" fmla="*/ 166 h 196"/>
              <a:gd name="T110" fmla="*/ 8 w 520"/>
              <a:gd name="T111" fmla="*/ 166 h 196"/>
              <a:gd name="T112" fmla="*/ 4 w 520"/>
              <a:gd name="T113" fmla="*/ 188 h 196"/>
              <a:gd name="T114" fmla="*/ 0 w 520"/>
              <a:gd name="T115" fmla="*/ 196 h 196"/>
              <a:gd name="T116" fmla="*/ 0 w 520"/>
              <a:gd name="T117" fmla="*/ 196 h 1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0"/>
              <a:gd name="T178" fmla="*/ 0 h 196"/>
              <a:gd name="T179" fmla="*/ 520 w 520"/>
              <a:gd name="T180" fmla="*/ 196 h 1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0" h="196">
                <a:moveTo>
                  <a:pt x="0" y="196"/>
                </a:moveTo>
                <a:lnTo>
                  <a:pt x="0" y="196"/>
                </a:lnTo>
                <a:lnTo>
                  <a:pt x="80" y="182"/>
                </a:lnTo>
                <a:lnTo>
                  <a:pt x="184" y="164"/>
                </a:lnTo>
                <a:lnTo>
                  <a:pt x="208" y="160"/>
                </a:lnTo>
                <a:lnTo>
                  <a:pt x="234" y="154"/>
                </a:lnTo>
                <a:lnTo>
                  <a:pt x="260" y="150"/>
                </a:lnTo>
                <a:lnTo>
                  <a:pt x="284" y="146"/>
                </a:lnTo>
                <a:lnTo>
                  <a:pt x="342" y="142"/>
                </a:lnTo>
                <a:lnTo>
                  <a:pt x="368" y="138"/>
                </a:lnTo>
                <a:lnTo>
                  <a:pt x="376" y="136"/>
                </a:lnTo>
                <a:lnTo>
                  <a:pt x="380" y="134"/>
                </a:lnTo>
                <a:lnTo>
                  <a:pt x="386" y="130"/>
                </a:lnTo>
                <a:lnTo>
                  <a:pt x="390" y="124"/>
                </a:lnTo>
                <a:lnTo>
                  <a:pt x="394" y="116"/>
                </a:lnTo>
                <a:lnTo>
                  <a:pt x="400" y="106"/>
                </a:lnTo>
                <a:lnTo>
                  <a:pt x="416" y="90"/>
                </a:lnTo>
                <a:lnTo>
                  <a:pt x="422" y="84"/>
                </a:lnTo>
                <a:lnTo>
                  <a:pt x="432" y="78"/>
                </a:lnTo>
                <a:lnTo>
                  <a:pt x="446" y="72"/>
                </a:lnTo>
                <a:lnTo>
                  <a:pt x="448" y="68"/>
                </a:lnTo>
                <a:lnTo>
                  <a:pt x="452" y="62"/>
                </a:lnTo>
                <a:lnTo>
                  <a:pt x="456" y="56"/>
                </a:lnTo>
                <a:lnTo>
                  <a:pt x="462" y="50"/>
                </a:lnTo>
                <a:lnTo>
                  <a:pt x="468" y="46"/>
                </a:lnTo>
                <a:lnTo>
                  <a:pt x="476" y="44"/>
                </a:lnTo>
                <a:lnTo>
                  <a:pt x="500" y="44"/>
                </a:lnTo>
                <a:lnTo>
                  <a:pt x="506" y="34"/>
                </a:lnTo>
                <a:lnTo>
                  <a:pt x="514" y="16"/>
                </a:lnTo>
                <a:lnTo>
                  <a:pt x="518" y="6"/>
                </a:lnTo>
                <a:lnTo>
                  <a:pt x="520" y="0"/>
                </a:lnTo>
                <a:lnTo>
                  <a:pt x="404" y="20"/>
                </a:lnTo>
                <a:lnTo>
                  <a:pt x="274" y="38"/>
                </a:lnTo>
                <a:lnTo>
                  <a:pt x="124" y="60"/>
                </a:lnTo>
                <a:lnTo>
                  <a:pt x="48" y="74"/>
                </a:lnTo>
                <a:lnTo>
                  <a:pt x="32" y="88"/>
                </a:lnTo>
                <a:lnTo>
                  <a:pt x="22" y="100"/>
                </a:lnTo>
                <a:lnTo>
                  <a:pt x="18" y="106"/>
                </a:lnTo>
                <a:lnTo>
                  <a:pt x="18" y="110"/>
                </a:lnTo>
                <a:lnTo>
                  <a:pt x="14" y="132"/>
                </a:lnTo>
                <a:lnTo>
                  <a:pt x="8" y="166"/>
                </a:lnTo>
                <a:lnTo>
                  <a:pt x="4" y="188"/>
                </a:lnTo>
                <a:lnTo>
                  <a:pt x="0" y="19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3" name="Freeform 40">
            <a:extLst>
              <a:ext uri="{FF2B5EF4-FFF2-40B4-BE49-F238E27FC236}">
                <a16:creationId xmlns:a16="http://schemas.microsoft.com/office/drawing/2014/main" id="{8BE5AECF-6EFD-4D64-85BF-AD238E5636E3}"/>
              </a:ext>
            </a:extLst>
          </p:cNvPr>
          <p:cNvSpPr>
            <a:spLocks/>
          </p:cNvSpPr>
          <p:nvPr/>
        </p:nvSpPr>
        <p:spPr bwMode="auto">
          <a:xfrm>
            <a:off x="5064207" y="3225865"/>
            <a:ext cx="405275" cy="661290"/>
          </a:xfrm>
          <a:custGeom>
            <a:avLst/>
            <a:gdLst>
              <a:gd name="T0" fmla="*/ 144 w 228"/>
              <a:gd name="T1" fmla="*/ 372 h 372"/>
              <a:gd name="T2" fmla="*/ 166 w 228"/>
              <a:gd name="T3" fmla="*/ 360 h 372"/>
              <a:gd name="T4" fmla="*/ 176 w 228"/>
              <a:gd name="T5" fmla="*/ 358 h 372"/>
              <a:gd name="T6" fmla="*/ 184 w 228"/>
              <a:gd name="T7" fmla="*/ 360 h 372"/>
              <a:gd name="T8" fmla="*/ 194 w 228"/>
              <a:gd name="T9" fmla="*/ 362 h 372"/>
              <a:gd name="T10" fmla="*/ 204 w 228"/>
              <a:gd name="T11" fmla="*/ 360 h 372"/>
              <a:gd name="T12" fmla="*/ 216 w 228"/>
              <a:gd name="T13" fmla="*/ 356 h 372"/>
              <a:gd name="T14" fmla="*/ 222 w 228"/>
              <a:gd name="T15" fmla="*/ 354 h 372"/>
              <a:gd name="T16" fmla="*/ 226 w 228"/>
              <a:gd name="T17" fmla="*/ 348 h 372"/>
              <a:gd name="T18" fmla="*/ 226 w 228"/>
              <a:gd name="T19" fmla="*/ 310 h 372"/>
              <a:gd name="T20" fmla="*/ 222 w 228"/>
              <a:gd name="T21" fmla="*/ 294 h 372"/>
              <a:gd name="T22" fmla="*/ 216 w 228"/>
              <a:gd name="T23" fmla="*/ 262 h 372"/>
              <a:gd name="T24" fmla="*/ 216 w 228"/>
              <a:gd name="T25" fmla="*/ 0 h 372"/>
              <a:gd name="T26" fmla="*/ 148 w 228"/>
              <a:gd name="T27" fmla="*/ 10 h 372"/>
              <a:gd name="T28" fmla="*/ 70 w 228"/>
              <a:gd name="T29" fmla="*/ 22 h 372"/>
              <a:gd name="T30" fmla="*/ 66 w 228"/>
              <a:gd name="T31" fmla="*/ 26 h 372"/>
              <a:gd name="T32" fmla="*/ 50 w 228"/>
              <a:gd name="T33" fmla="*/ 50 h 372"/>
              <a:gd name="T34" fmla="*/ 28 w 228"/>
              <a:gd name="T35" fmla="*/ 100 h 372"/>
              <a:gd name="T36" fmla="*/ 18 w 228"/>
              <a:gd name="T37" fmla="*/ 132 h 372"/>
              <a:gd name="T38" fmla="*/ 18 w 228"/>
              <a:gd name="T39" fmla="*/ 150 h 372"/>
              <a:gd name="T40" fmla="*/ 22 w 228"/>
              <a:gd name="T41" fmla="*/ 168 h 372"/>
              <a:gd name="T42" fmla="*/ 20 w 228"/>
              <a:gd name="T43" fmla="*/ 182 h 372"/>
              <a:gd name="T44" fmla="*/ 12 w 228"/>
              <a:gd name="T45" fmla="*/ 196 h 372"/>
              <a:gd name="T46" fmla="*/ 12 w 228"/>
              <a:gd name="T47" fmla="*/ 210 h 372"/>
              <a:gd name="T48" fmla="*/ 18 w 228"/>
              <a:gd name="T49" fmla="*/ 220 h 372"/>
              <a:gd name="T50" fmla="*/ 30 w 228"/>
              <a:gd name="T51" fmla="*/ 242 h 372"/>
              <a:gd name="T52" fmla="*/ 30 w 228"/>
              <a:gd name="T53" fmla="*/ 250 h 372"/>
              <a:gd name="T54" fmla="*/ 18 w 228"/>
              <a:gd name="T55" fmla="*/ 272 h 372"/>
              <a:gd name="T56" fmla="*/ 6 w 228"/>
              <a:gd name="T57" fmla="*/ 296 h 372"/>
              <a:gd name="T58" fmla="*/ 0 w 228"/>
              <a:gd name="T59" fmla="*/ 316 h 372"/>
              <a:gd name="T60" fmla="*/ 2 w 228"/>
              <a:gd name="T61" fmla="*/ 328 h 372"/>
              <a:gd name="T62" fmla="*/ 4 w 228"/>
              <a:gd name="T63" fmla="*/ 330 h 372"/>
              <a:gd name="T64" fmla="*/ 34 w 228"/>
              <a:gd name="T65" fmla="*/ 332 h 372"/>
              <a:gd name="T66" fmla="*/ 66 w 228"/>
              <a:gd name="T67" fmla="*/ 328 h 372"/>
              <a:gd name="T68" fmla="*/ 120 w 228"/>
              <a:gd name="T69" fmla="*/ 328 h 372"/>
              <a:gd name="T70" fmla="*/ 120 w 228"/>
              <a:gd name="T71" fmla="*/ 332 h 372"/>
              <a:gd name="T72" fmla="*/ 118 w 228"/>
              <a:gd name="T73" fmla="*/ 348 h 372"/>
              <a:gd name="T74" fmla="*/ 126 w 228"/>
              <a:gd name="T75" fmla="*/ 358 h 372"/>
              <a:gd name="T76" fmla="*/ 140 w 228"/>
              <a:gd name="T77" fmla="*/ 368 h 372"/>
              <a:gd name="T78" fmla="*/ 144 w 228"/>
              <a:gd name="T79" fmla="*/ 372 h 37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8"/>
              <a:gd name="T121" fmla="*/ 0 h 372"/>
              <a:gd name="T122" fmla="*/ 228 w 228"/>
              <a:gd name="T123" fmla="*/ 372 h 37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8" h="372">
                <a:moveTo>
                  <a:pt x="144" y="372"/>
                </a:moveTo>
                <a:lnTo>
                  <a:pt x="144" y="372"/>
                </a:lnTo>
                <a:lnTo>
                  <a:pt x="156" y="364"/>
                </a:lnTo>
                <a:lnTo>
                  <a:pt x="166" y="360"/>
                </a:lnTo>
                <a:lnTo>
                  <a:pt x="176" y="358"/>
                </a:lnTo>
                <a:lnTo>
                  <a:pt x="182" y="358"/>
                </a:lnTo>
                <a:lnTo>
                  <a:pt x="184" y="360"/>
                </a:lnTo>
                <a:lnTo>
                  <a:pt x="188" y="362"/>
                </a:lnTo>
                <a:lnTo>
                  <a:pt x="194" y="362"/>
                </a:lnTo>
                <a:lnTo>
                  <a:pt x="204" y="360"/>
                </a:lnTo>
                <a:lnTo>
                  <a:pt x="210" y="358"/>
                </a:lnTo>
                <a:lnTo>
                  <a:pt x="216" y="356"/>
                </a:lnTo>
                <a:lnTo>
                  <a:pt x="222" y="354"/>
                </a:lnTo>
                <a:lnTo>
                  <a:pt x="224" y="352"/>
                </a:lnTo>
                <a:lnTo>
                  <a:pt x="226" y="348"/>
                </a:lnTo>
                <a:lnTo>
                  <a:pt x="228" y="330"/>
                </a:lnTo>
                <a:lnTo>
                  <a:pt x="226" y="310"/>
                </a:lnTo>
                <a:lnTo>
                  <a:pt x="222" y="294"/>
                </a:lnTo>
                <a:lnTo>
                  <a:pt x="218" y="278"/>
                </a:lnTo>
                <a:lnTo>
                  <a:pt x="216" y="262"/>
                </a:lnTo>
                <a:lnTo>
                  <a:pt x="216" y="0"/>
                </a:lnTo>
                <a:lnTo>
                  <a:pt x="148" y="10"/>
                </a:lnTo>
                <a:lnTo>
                  <a:pt x="98" y="18"/>
                </a:lnTo>
                <a:lnTo>
                  <a:pt x="70" y="22"/>
                </a:lnTo>
                <a:lnTo>
                  <a:pt x="66" y="26"/>
                </a:lnTo>
                <a:lnTo>
                  <a:pt x="62" y="32"/>
                </a:lnTo>
                <a:lnTo>
                  <a:pt x="50" y="50"/>
                </a:lnTo>
                <a:lnTo>
                  <a:pt x="38" y="74"/>
                </a:lnTo>
                <a:lnTo>
                  <a:pt x="28" y="100"/>
                </a:lnTo>
                <a:lnTo>
                  <a:pt x="18" y="132"/>
                </a:lnTo>
                <a:lnTo>
                  <a:pt x="18" y="142"/>
                </a:lnTo>
                <a:lnTo>
                  <a:pt x="18" y="150"/>
                </a:lnTo>
                <a:lnTo>
                  <a:pt x="22" y="168"/>
                </a:lnTo>
                <a:lnTo>
                  <a:pt x="22" y="174"/>
                </a:lnTo>
                <a:lnTo>
                  <a:pt x="20" y="182"/>
                </a:lnTo>
                <a:lnTo>
                  <a:pt x="12" y="196"/>
                </a:lnTo>
                <a:lnTo>
                  <a:pt x="12" y="202"/>
                </a:lnTo>
                <a:lnTo>
                  <a:pt x="12" y="210"/>
                </a:lnTo>
                <a:lnTo>
                  <a:pt x="18" y="220"/>
                </a:lnTo>
                <a:lnTo>
                  <a:pt x="24" y="230"/>
                </a:lnTo>
                <a:lnTo>
                  <a:pt x="30" y="242"/>
                </a:lnTo>
                <a:lnTo>
                  <a:pt x="32" y="246"/>
                </a:lnTo>
                <a:lnTo>
                  <a:pt x="30" y="250"/>
                </a:lnTo>
                <a:lnTo>
                  <a:pt x="18" y="272"/>
                </a:lnTo>
                <a:lnTo>
                  <a:pt x="10" y="286"/>
                </a:lnTo>
                <a:lnTo>
                  <a:pt x="6" y="296"/>
                </a:lnTo>
                <a:lnTo>
                  <a:pt x="0" y="316"/>
                </a:lnTo>
                <a:lnTo>
                  <a:pt x="0" y="326"/>
                </a:lnTo>
                <a:lnTo>
                  <a:pt x="2" y="328"/>
                </a:lnTo>
                <a:lnTo>
                  <a:pt x="4" y="330"/>
                </a:lnTo>
                <a:lnTo>
                  <a:pt x="16" y="332"/>
                </a:lnTo>
                <a:lnTo>
                  <a:pt x="34" y="332"/>
                </a:lnTo>
                <a:lnTo>
                  <a:pt x="66" y="328"/>
                </a:lnTo>
                <a:lnTo>
                  <a:pt x="96" y="328"/>
                </a:lnTo>
                <a:lnTo>
                  <a:pt x="120" y="328"/>
                </a:lnTo>
                <a:lnTo>
                  <a:pt x="120" y="332"/>
                </a:lnTo>
                <a:lnTo>
                  <a:pt x="118" y="338"/>
                </a:lnTo>
                <a:lnTo>
                  <a:pt x="118" y="348"/>
                </a:lnTo>
                <a:lnTo>
                  <a:pt x="122" y="352"/>
                </a:lnTo>
                <a:lnTo>
                  <a:pt x="126" y="358"/>
                </a:lnTo>
                <a:lnTo>
                  <a:pt x="140" y="368"/>
                </a:lnTo>
                <a:lnTo>
                  <a:pt x="144" y="37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4" name="Freeform 41">
            <a:extLst>
              <a:ext uri="{FF2B5EF4-FFF2-40B4-BE49-F238E27FC236}">
                <a16:creationId xmlns:a16="http://schemas.microsoft.com/office/drawing/2014/main" id="{116DC2CB-238A-4E15-9B40-CE200F142CDD}"/>
              </a:ext>
            </a:extLst>
          </p:cNvPr>
          <p:cNvSpPr>
            <a:spLocks/>
          </p:cNvSpPr>
          <p:nvPr/>
        </p:nvSpPr>
        <p:spPr bwMode="auto">
          <a:xfrm>
            <a:off x="5443908" y="3179727"/>
            <a:ext cx="412385" cy="700398"/>
          </a:xfrm>
          <a:custGeom>
            <a:avLst/>
            <a:gdLst>
              <a:gd name="T0" fmla="*/ 172 w 232"/>
              <a:gd name="T1" fmla="*/ 0 h 394"/>
              <a:gd name="T2" fmla="*/ 184 w 232"/>
              <a:gd name="T3" fmla="*/ 44 h 394"/>
              <a:gd name="T4" fmla="*/ 186 w 232"/>
              <a:gd name="T5" fmla="*/ 62 h 394"/>
              <a:gd name="T6" fmla="*/ 194 w 232"/>
              <a:gd name="T7" fmla="*/ 98 h 394"/>
              <a:gd name="T8" fmla="*/ 202 w 232"/>
              <a:gd name="T9" fmla="*/ 134 h 394"/>
              <a:gd name="T10" fmla="*/ 214 w 232"/>
              <a:gd name="T11" fmla="*/ 182 h 394"/>
              <a:gd name="T12" fmla="*/ 220 w 232"/>
              <a:gd name="T13" fmla="*/ 192 h 394"/>
              <a:gd name="T14" fmla="*/ 230 w 232"/>
              <a:gd name="T15" fmla="*/ 204 h 394"/>
              <a:gd name="T16" fmla="*/ 230 w 232"/>
              <a:gd name="T17" fmla="*/ 216 h 394"/>
              <a:gd name="T18" fmla="*/ 226 w 232"/>
              <a:gd name="T19" fmla="*/ 226 h 394"/>
              <a:gd name="T20" fmla="*/ 216 w 232"/>
              <a:gd name="T21" fmla="*/ 238 h 394"/>
              <a:gd name="T22" fmla="*/ 212 w 232"/>
              <a:gd name="T23" fmla="*/ 246 h 394"/>
              <a:gd name="T24" fmla="*/ 212 w 232"/>
              <a:gd name="T25" fmla="*/ 266 h 394"/>
              <a:gd name="T26" fmla="*/ 216 w 232"/>
              <a:gd name="T27" fmla="*/ 280 h 394"/>
              <a:gd name="T28" fmla="*/ 220 w 232"/>
              <a:gd name="T29" fmla="*/ 292 h 394"/>
              <a:gd name="T30" fmla="*/ 222 w 232"/>
              <a:gd name="T31" fmla="*/ 304 h 394"/>
              <a:gd name="T32" fmla="*/ 222 w 232"/>
              <a:gd name="T33" fmla="*/ 316 h 394"/>
              <a:gd name="T34" fmla="*/ 66 w 232"/>
              <a:gd name="T35" fmla="*/ 326 h 394"/>
              <a:gd name="T36" fmla="*/ 54 w 232"/>
              <a:gd name="T37" fmla="*/ 324 h 394"/>
              <a:gd name="T38" fmla="*/ 56 w 232"/>
              <a:gd name="T39" fmla="*/ 330 h 394"/>
              <a:gd name="T40" fmla="*/ 66 w 232"/>
              <a:gd name="T41" fmla="*/ 344 h 394"/>
              <a:gd name="T42" fmla="*/ 74 w 232"/>
              <a:gd name="T43" fmla="*/ 354 h 394"/>
              <a:gd name="T44" fmla="*/ 74 w 232"/>
              <a:gd name="T45" fmla="*/ 362 h 394"/>
              <a:gd name="T46" fmla="*/ 68 w 232"/>
              <a:gd name="T47" fmla="*/ 372 h 394"/>
              <a:gd name="T48" fmla="*/ 52 w 232"/>
              <a:gd name="T49" fmla="*/ 394 h 394"/>
              <a:gd name="T50" fmla="*/ 48 w 232"/>
              <a:gd name="T51" fmla="*/ 394 h 394"/>
              <a:gd name="T52" fmla="*/ 48 w 232"/>
              <a:gd name="T53" fmla="*/ 390 h 394"/>
              <a:gd name="T54" fmla="*/ 46 w 232"/>
              <a:gd name="T55" fmla="*/ 374 h 394"/>
              <a:gd name="T56" fmla="*/ 42 w 232"/>
              <a:gd name="T57" fmla="*/ 354 h 394"/>
              <a:gd name="T58" fmla="*/ 38 w 232"/>
              <a:gd name="T59" fmla="*/ 356 h 394"/>
              <a:gd name="T60" fmla="*/ 28 w 232"/>
              <a:gd name="T61" fmla="*/ 364 h 394"/>
              <a:gd name="T62" fmla="*/ 12 w 232"/>
              <a:gd name="T63" fmla="*/ 380 h 394"/>
              <a:gd name="T64" fmla="*/ 10 w 232"/>
              <a:gd name="T65" fmla="*/ 342 h 394"/>
              <a:gd name="T66" fmla="*/ 8 w 232"/>
              <a:gd name="T67" fmla="*/ 330 h 394"/>
              <a:gd name="T68" fmla="*/ 0 w 232"/>
              <a:gd name="T69" fmla="*/ 290 h 394"/>
              <a:gd name="T70" fmla="*/ 0 w 232"/>
              <a:gd name="T71" fmla="*/ 278 h 394"/>
              <a:gd name="T72" fmla="*/ 2 w 232"/>
              <a:gd name="T73" fmla="*/ 146 h 394"/>
              <a:gd name="T74" fmla="*/ 0 w 232"/>
              <a:gd name="T75" fmla="*/ 26 h 394"/>
              <a:gd name="T76" fmla="*/ 58 w 232"/>
              <a:gd name="T77" fmla="*/ 14 h 394"/>
              <a:gd name="T78" fmla="*/ 94 w 232"/>
              <a:gd name="T79" fmla="*/ 6 h 394"/>
              <a:gd name="T80" fmla="*/ 134 w 232"/>
              <a:gd name="T81" fmla="*/ 0 h 394"/>
              <a:gd name="T82" fmla="*/ 160 w 232"/>
              <a:gd name="T83" fmla="*/ 0 h 394"/>
              <a:gd name="T84" fmla="*/ 172 w 232"/>
              <a:gd name="T85" fmla="*/ 0 h 39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2"/>
              <a:gd name="T130" fmla="*/ 0 h 394"/>
              <a:gd name="T131" fmla="*/ 232 w 232"/>
              <a:gd name="T132" fmla="*/ 394 h 39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2" h="394">
                <a:moveTo>
                  <a:pt x="172" y="0"/>
                </a:moveTo>
                <a:lnTo>
                  <a:pt x="172" y="0"/>
                </a:lnTo>
                <a:lnTo>
                  <a:pt x="178" y="24"/>
                </a:lnTo>
                <a:lnTo>
                  <a:pt x="184" y="44"/>
                </a:lnTo>
                <a:lnTo>
                  <a:pt x="186" y="62"/>
                </a:lnTo>
                <a:lnTo>
                  <a:pt x="190" y="80"/>
                </a:lnTo>
                <a:lnTo>
                  <a:pt x="194" y="98"/>
                </a:lnTo>
                <a:lnTo>
                  <a:pt x="202" y="134"/>
                </a:lnTo>
                <a:lnTo>
                  <a:pt x="210" y="168"/>
                </a:lnTo>
                <a:lnTo>
                  <a:pt x="214" y="182"/>
                </a:lnTo>
                <a:lnTo>
                  <a:pt x="220" y="192"/>
                </a:lnTo>
                <a:lnTo>
                  <a:pt x="224" y="200"/>
                </a:lnTo>
                <a:lnTo>
                  <a:pt x="230" y="204"/>
                </a:lnTo>
                <a:lnTo>
                  <a:pt x="232" y="208"/>
                </a:lnTo>
                <a:lnTo>
                  <a:pt x="230" y="216"/>
                </a:lnTo>
                <a:lnTo>
                  <a:pt x="226" y="226"/>
                </a:lnTo>
                <a:lnTo>
                  <a:pt x="222" y="232"/>
                </a:lnTo>
                <a:lnTo>
                  <a:pt x="216" y="238"/>
                </a:lnTo>
                <a:lnTo>
                  <a:pt x="212" y="246"/>
                </a:lnTo>
                <a:lnTo>
                  <a:pt x="212" y="258"/>
                </a:lnTo>
                <a:lnTo>
                  <a:pt x="212" y="266"/>
                </a:lnTo>
                <a:lnTo>
                  <a:pt x="212" y="274"/>
                </a:lnTo>
                <a:lnTo>
                  <a:pt x="216" y="280"/>
                </a:lnTo>
                <a:lnTo>
                  <a:pt x="220" y="292"/>
                </a:lnTo>
                <a:lnTo>
                  <a:pt x="222" y="304"/>
                </a:lnTo>
                <a:lnTo>
                  <a:pt x="222" y="316"/>
                </a:lnTo>
                <a:lnTo>
                  <a:pt x="66" y="326"/>
                </a:lnTo>
                <a:lnTo>
                  <a:pt x="56" y="324"/>
                </a:lnTo>
                <a:lnTo>
                  <a:pt x="54" y="324"/>
                </a:lnTo>
                <a:lnTo>
                  <a:pt x="56" y="330"/>
                </a:lnTo>
                <a:lnTo>
                  <a:pt x="60" y="336"/>
                </a:lnTo>
                <a:lnTo>
                  <a:pt x="66" y="344"/>
                </a:lnTo>
                <a:lnTo>
                  <a:pt x="74" y="354"/>
                </a:lnTo>
                <a:lnTo>
                  <a:pt x="76" y="358"/>
                </a:lnTo>
                <a:lnTo>
                  <a:pt x="74" y="362"/>
                </a:lnTo>
                <a:lnTo>
                  <a:pt x="68" y="372"/>
                </a:lnTo>
                <a:lnTo>
                  <a:pt x="58" y="388"/>
                </a:lnTo>
                <a:lnTo>
                  <a:pt x="52" y="394"/>
                </a:lnTo>
                <a:lnTo>
                  <a:pt x="50" y="394"/>
                </a:lnTo>
                <a:lnTo>
                  <a:pt x="48" y="394"/>
                </a:lnTo>
                <a:lnTo>
                  <a:pt x="48" y="390"/>
                </a:lnTo>
                <a:lnTo>
                  <a:pt x="46" y="384"/>
                </a:lnTo>
                <a:lnTo>
                  <a:pt x="46" y="374"/>
                </a:lnTo>
                <a:lnTo>
                  <a:pt x="42" y="354"/>
                </a:lnTo>
                <a:lnTo>
                  <a:pt x="38" y="356"/>
                </a:lnTo>
                <a:lnTo>
                  <a:pt x="28" y="364"/>
                </a:lnTo>
                <a:lnTo>
                  <a:pt x="12" y="380"/>
                </a:lnTo>
                <a:lnTo>
                  <a:pt x="12" y="360"/>
                </a:lnTo>
                <a:lnTo>
                  <a:pt x="10" y="342"/>
                </a:lnTo>
                <a:lnTo>
                  <a:pt x="8" y="330"/>
                </a:lnTo>
                <a:lnTo>
                  <a:pt x="2" y="304"/>
                </a:lnTo>
                <a:lnTo>
                  <a:pt x="0" y="290"/>
                </a:lnTo>
                <a:lnTo>
                  <a:pt x="0" y="278"/>
                </a:lnTo>
                <a:lnTo>
                  <a:pt x="2" y="232"/>
                </a:lnTo>
                <a:lnTo>
                  <a:pt x="2" y="146"/>
                </a:lnTo>
                <a:lnTo>
                  <a:pt x="0" y="26"/>
                </a:lnTo>
                <a:lnTo>
                  <a:pt x="24" y="20"/>
                </a:lnTo>
                <a:lnTo>
                  <a:pt x="58" y="14"/>
                </a:lnTo>
                <a:lnTo>
                  <a:pt x="94" y="6"/>
                </a:lnTo>
                <a:lnTo>
                  <a:pt x="116" y="2"/>
                </a:lnTo>
                <a:lnTo>
                  <a:pt x="134" y="0"/>
                </a:lnTo>
                <a:lnTo>
                  <a:pt x="160" y="0"/>
                </a:lnTo>
                <a:lnTo>
                  <a:pt x="172"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5" name="Freeform 42">
            <a:extLst>
              <a:ext uri="{FF2B5EF4-FFF2-40B4-BE49-F238E27FC236}">
                <a16:creationId xmlns:a16="http://schemas.microsoft.com/office/drawing/2014/main" id="{EDDBD7D4-47E2-482B-9090-A0F23FEEFB01}"/>
              </a:ext>
            </a:extLst>
          </p:cNvPr>
          <p:cNvSpPr>
            <a:spLocks/>
          </p:cNvSpPr>
          <p:nvPr/>
        </p:nvSpPr>
        <p:spPr bwMode="auto">
          <a:xfrm>
            <a:off x="5542349" y="3700175"/>
            <a:ext cx="966972" cy="693288"/>
          </a:xfrm>
          <a:custGeom>
            <a:avLst/>
            <a:gdLst>
              <a:gd name="T0" fmla="*/ 390 w 544"/>
              <a:gd name="T1" fmla="*/ 10 h 390"/>
              <a:gd name="T2" fmla="*/ 432 w 544"/>
              <a:gd name="T3" fmla="*/ 76 h 390"/>
              <a:gd name="T4" fmla="*/ 504 w 544"/>
              <a:gd name="T5" fmla="*/ 188 h 390"/>
              <a:gd name="T6" fmla="*/ 532 w 544"/>
              <a:gd name="T7" fmla="*/ 236 h 390"/>
              <a:gd name="T8" fmla="*/ 536 w 544"/>
              <a:gd name="T9" fmla="*/ 248 h 390"/>
              <a:gd name="T10" fmla="*/ 544 w 544"/>
              <a:gd name="T11" fmla="*/ 286 h 390"/>
              <a:gd name="T12" fmla="*/ 538 w 544"/>
              <a:gd name="T13" fmla="*/ 316 h 390"/>
              <a:gd name="T14" fmla="*/ 532 w 544"/>
              <a:gd name="T15" fmla="*/ 340 h 390"/>
              <a:gd name="T16" fmla="*/ 524 w 544"/>
              <a:gd name="T17" fmla="*/ 372 h 390"/>
              <a:gd name="T18" fmla="*/ 508 w 544"/>
              <a:gd name="T19" fmla="*/ 384 h 390"/>
              <a:gd name="T20" fmla="*/ 484 w 544"/>
              <a:gd name="T21" fmla="*/ 390 h 390"/>
              <a:gd name="T22" fmla="*/ 474 w 544"/>
              <a:gd name="T23" fmla="*/ 368 h 390"/>
              <a:gd name="T24" fmla="*/ 462 w 544"/>
              <a:gd name="T25" fmla="*/ 350 h 390"/>
              <a:gd name="T26" fmla="*/ 438 w 544"/>
              <a:gd name="T27" fmla="*/ 350 h 390"/>
              <a:gd name="T28" fmla="*/ 432 w 544"/>
              <a:gd name="T29" fmla="*/ 344 h 390"/>
              <a:gd name="T30" fmla="*/ 414 w 544"/>
              <a:gd name="T31" fmla="*/ 282 h 390"/>
              <a:gd name="T32" fmla="*/ 406 w 544"/>
              <a:gd name="T33" fmla="*/ 266 h 390"/>
              <a:gd name="T34" fmla="*/ 386 w 544"/>
              <a:gd name="T35" fmla="*/ 262 h 390"/>
              <a:gd name="T36" fmla="*/ 368 w 544"/>
              <a:gd name="T37" fmla="*/ 244 h 390"/>
              <a:gd name="T38" fmla="*/ 358 w 544"/>
              <a:gd name="T39" fmla="*/ 218 h 390"/>
              <a:gd name="T40" fmla="*/ 346 w 544"/>
              <a:gd name="T41" fmla="*/ 202 h 390"/>
              <a:gd name="T42" fmla="*/ 344 w 544"/>
              <a:gd name="T43" fmla="*/ 194 h 390"/>
              <a:gd name="T44" fmla="*/ 348 w 544"/>
              <a:gd name="T45" fmla="*/ 170 h 390"/>
              <a:gd name="T46" fmla="*/ 342 w 544"/>
              <a:gd name="T47" fmla="*/ 138 h 390"/>
              <a:gd name="T48" fmla="*/ 324 w 544"/>
              <a:gd name="T49" fmla="*/ 108 h 390"/>
              <a:gd name="T50" fmla="*/ 256 w 544"/>
              <a:gd name="T51" fmla="*/ 66 h 390"/>
              <a:gd name="T52" fmla="*/ 240 w 544"/>
              <a:gd name="T53" fmla="*/ 58 h 390"/>
              <a:gd name="T54" fmla="*/ 212 w 544"/>
              <a:gd name="T55" fmla="*/ 78 h 390"/>
              <a:gd name="T56" fmla="*/ 188 w 544"/>
              <a:gd name="T57" fmla="*/ 96 h 390"/>
              <a:gd name="T58" fmla="*/ 174 w 544"/>
              <a:gd name="T59" fmla="*/ 102 h 390"/>
              <a:gd name="T60" fmla="*/ 158 w 544"/>
              <a:gd name="T61" fmla="*/ 94 h 390"/>
              <a:gd name="T62" fmla="*/ 134 w 544"/>
              <a:gd name="T63" fmla="*/ 70 h 390"/>
              <a:gd name="T64" fmla="*/ 120 w 544"/>
              <a:gd name="T65" fmla="*/ 66 h 390"/>
              <a:gd name="T66" fmla="*/ 86 w 544"/>
              <a:gd name="T67" fmla="*/ 66 h 390"/>
              <a:gd name="T68" fmla="*/ 80 w 544"/>
              <a:gd name="T69" fmla="*/ 76 h 390"/>
              <a:gd name="T70" fmla="*/ 66 w 544"/>
              <a:gd name="T71" fmla="*/ 78 h 390"/>
              <a:gd name="T72" fmla="*/ 52 w 544"/>
              <a:gd name="T73" fmla="*/ 72 h 390"/>
              <a:gd name="T74" fmla="*/ 20 w 544"/>
              <a:gd name="T75" fmla="*/ 70 h 390"/>
              <a:gd name="T76" fmla="*/ 0 w 544"/>
              <a:gd name="T77" fmla="*/ 30 h 390"/>
              <a:gd name="T78" fmla="*/ 280 w 544"/>
              <a:gd name="T79" fmla="*/ 20 h 390"/>
              <a:gd name="T80" fmla="*/ 338 w 544"/>
              <a:gd name="T81" fmla="*/ 18 h 390"/>
              <a:gd name="T82" fmla="*/ 358 w 544"/>
              <a:gd name="T83" fmla="*/ 6 h 390"/>
              <a:gd name="T84" fmla="*/ 372 w 544"/>
              <a:gd name="T85" fmla="*/ 0 h 390"/>
              <a:gd name="T86" fmla="*/ 384 w 544"/>
              <a:gd name="T87" fmla="*/ 0 h 390"/>
              <a:gd name="T88" fmla="*/ 388 w 544"/>
              <a:gd name="T89" fmla="*/ 6 h 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44"/>
              <a:gd name="T136" fmla="*/ 0 h 390"/>
              <a:gd name="T137" fmla="*/ 544 w 544"/>
              <a:gd name="T138" fmla="*/ 390 h 3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44" h="390">
                <a:moveTo>
                  <a:pt x="388" y="6"/>
                </a:moveTo>
                <a:lnTo>
                  <a:pt x="388" y="6"/>
                </a:lnTo>
                <a:lnTo>
                  <a:pt x="390" y="10"/>
                </a:lnTo>
                <a:lnTo>
                  <a:pt x="402" y="30"/>
                </a:lnTo>
                <a:lnTo>
                  <a:pt x="432" y="76"/>
                </a:lnTo>
                <a:lnTo>
                  <a:pt x="458" y="116"/>
                </a:lnTo>
                <a:lnTo>
                  <a:pt x="504" y="188"/>
                </a:lnTo>
                <a:lnTo>
                  <a:pt x="524" y="220"/>
                </a:lnTo>
                <a:lnTo>
                  <a:pt x="532" y="236"/>
                </a:lnTo>
                <a:lnTo>
                  <a:pt x="536" y="244"/>
                </a:lnTo>
                <a:lnTo>
                  <a:pt x="536" y="248"/>
                </a:lnTo>
                <a:lnTo>
                  <a:pt x="538" y="260"/>
                </a:lnTo>
                <a:lnTo>
                  <a:pt x="540" y="272"/>
                </a:lnTo>
                <a:lnTo>
                  <a:pt x="544" y="286"/>
                </a:lnTo>
                <a:lnTo>
                  <a:pt x="544" y="296"/>
                </a:lnTo>
                <a:lnTo>
                  <a:pt x="538" y="316"/>
                </a:lnTo>
                <a:lnTo>
                  <a:pt x="534" y="328"/>
                </a:lnTo>
                <a:lnTo>
                  <a:pt x="532" y="340"/>
                </a:lnTo>
                <a:lnTo>
                  <a:pt x="530" y="352"/>
                </a:lnTo>
                <a:lnTo>
                  <a:pt x="528" y="362"/>
                </a:lnTo>
                <a:lnTo>
                  <a:pt x="524" y="372"/>
                </a:lnTo>
                <a:lnTo>
                  <a:pt x="516" y="378"/>
                </a:lnTo>
                <a:lnTo>
                  <a:pt x="508" y="384"/>
                </a:lnTo>
                <a:lnTo>
                  <a:pt x="496" y="388"/>
                </a:lnTo>
                <a:lnTo>
                  <a:pt x="488" y="390"/>
                </a:lnTo>
                <a:lnTo>
                  <a:pt x="484" y="390"/>
                </a:lnTo>
                <a:lnTo>
                  <a:pt x="482" y="388"/>
                </a:lnTo>
                <a:lnTo>
                  <a:pt x="474" y="368"/>
                </a:lnTo>
                <a:lnTo>
                  <a:pt x="468" y="356"/>
                </a:lnTo>
                <a:lnTo>
                  <a:pt x="466" y="352"/>
                </a:lnTo>
                <a:lnTo>
                  <a:pt x="462" y="350"/>
                </a:lnTo>
                <a:lnTo>
                  <a:pt x="448" y="352"/>
                </a:lnTo>
                <a:lnTo>
                  <a:pt x="438" y="350"/>
                </a:lnTo>
                <a:lnTo>
                  <a:pt x="434" y="348"/>
                </a:lnTo>
                <a:lnTo>
                  <a:pt x="432" y="344"/>
                </a:lnTo>
                <a:lnTo>
                  <a:pt x="426" y="328"/>
                </a:lnTo>
                <a:lnTo>
                  <a:pt x="420" y="304"/>
                </a:lnTo>
                <a:lnTo>
                  <a:pt x="414" y="282"/>
                </a:lnTo>
                <a:lnTo>
                  <a:pt x="410" y="270"/>
                </a:lnTo>
                <a:lnTo>
                  <a:pt x="406" y="266"/>
                </a:lnTo>
                <a:lnTo>
                  <a:pt x="400" y="264"/>
                </a:lnTo>
                <a:lnTo>
                  <a:pt x="386" y="262"/>
                </a:lnTo>
                <a:lnTo>
                  <a:pt x="382" y="260"/>
                </a:lnTo>
                <a:lnTo>
                  <a:pt x="378" y="256"/>
                </a:lnTo>
                <a:lnTo>
                  <a:pt x="368" y="244"/>
                </a:lnTo>
                <a:lnTo>
                  <a:pt x="362" y="230"/>
                </a:lnTo>
                <a:lnTo>
                  <a:pt x="358" y="218"/>
                </a:lnTo>
                <a:lnTo>
                  <a:pt x="356" y="212"/>
                </a:lnTo>
                <a:lnTo>
                  <a:pt x="352" y="206"/>
                </a:lnTo>
                <a:lnTo>
                  <a:pt x="346" y="202"/>
                </a:lnTo>
                <a:lnTo>
                  <a:pt x="344" y="198"/>
                </a:lnTo>
                <a:lnTo>
                  <a:pt x="344" y="194"/>
                </a:lnTo>
                <a:lnTo>
                  <a:pt x="344" y="188"/>
                </a:lnTo>
                <a:lnTo>
                  <a:pt x="346" y="180"/>
                </a:lnTo>
                <a:lnTo>
                  <a:pt x="348" y="170"/>
                </a:lnTo>
                <a:lnTo>
                  <a:pt x="346" y="156"/>
                </a:lnTo>
                <a:lnTo>
                  <a:pt x="342" y="138"/>
                </a:lnTo>
                <a:lnTo>
                  <a:pt x="334" y="120"/>
                </a:lnTo>
                <a:lnTo>
                  <a:pt x="330" y="112"/>
                </a:lnTo>
                <a:lnTo>
                  <a:pt x="324" y="108"/>
                </a:lnTo>
                <a:lnTo>
                  <a:pt x="280" y="80"/>
                </a:lnTo>
                <a:lnTo>
                  <a:pt x="256" y="66"/>
                </a:lnTo>
                <a:lnTo>
                  <a:pt x="246" y="60"/>
                </a:lnTo>
                <a:lnTo>
                  <a:pt x="240" y="58"/>
                </a:lnTo>
                <a:lnTo>
                  <a:pt x="234" y="60"/>
                </a:lnTo>
                <a:lnTo>
                  <a:pt x="228" y="64"/>
                </a:lnTo>
                <a:lnTo>
                  <a:pt x="212" y="78"/>
                </a:lnTo>
                <a:lnTo>
                  <a:pt x="196" y="90"/>
                </a:lnTo>
                <a:lnTo>
                  <a:pt x="188" y="96"/>
                </a:lnTo>
                <a:lnTo>
                  <a:pt x="180" y="100"/>
                </a:lnTo>
                <a:lnTo>
                  <a:pt x="174" y="102"/>
                </a:lnTo>
                <a:lnTo>
                  <a:pt x="168" y="102"/>
                </a:lnTo>
                <a:lnTo>
                  <a:pt x="164" y="100"/>
                </a:lnTo>
                <a:lnTo>
                  <a:pt x="158" y="94"/>
                </a:lnTo>
                <a:lnTo>
                  <a:pt x="144" y="78"/>
                </a:lnTo>
                <a:lnTo>
                  <a:pt x="134" y="70"/>
                </a:lnTo>
                <a:lnTo>
                  <a:pt x="128" y="68"/>
                </a:lnTo>
                <a:lnTo>
                  <a:pt x="120" y="66"/>
                </a:lnTo>
                <a:lnTo>
                  <a:pt x="98" y="62"/>
                </a:lnTo>
                <a:lnTo>
                  <a:pt x="90" y="62"/>
                </a:lnTo>
                <a:lnTo>
                  <a:pt x="86" y="66"/>
                </a:lnTo>
                <a:lnTo>
                  <a:pt x="84" y="72"/>
                </a:lnTo>
                <a:lnTo>
                  <a:pt x="80" y="76"/>
                </a:lnTo>
                <a:lnTo>
                  <a:pt x="74" y="78"/>
                </a:lnTo>
                <a:lnTo>
                  <a:pt x="66" y="78"/>
                </a:lnTo>
                <a:lnTo>
                  <a:pt x="60" y="78"/>
                </a:lnTo>
                <a:lnTo>
                  <a:pt x="56" y="74"/>
                </a:lnTo>
                <a:lnTo>
                  <a:pt x="52" y="72"/>
                </a:lnTo>
                <a:lnTo>
                  <a:pt x="46" y="70"/>
                </a:lnTo>
                <a:lnTo>
                  <a:pt x="20" y="70"/>
                </a:lnTo>
                <a:lnTo>
                  <a:pt x="18" y="58"/>
                </a:lnTo>
                <a:lnTo>
                  <a:pt x="0" y="30"/>
                </a:lnTo>
                <a:lnTo>
                  <a:pt x="206" y="22"/>
                </a:lnTo>
                <a:lnTo>
                  <a:pt x="280" y="20"/>
                </a:lnTo>
                <a:lnTo>
                  <a:pt x="316" y="20"/>
                </a:lnTo>
                <a:lnTo>
                  <a:pt x="338" y="18"/>
                </a:lnTo>
                <a:lnTo>
                  <a:pt x="346" y="16"/>
                </a:lnTo>
                <a:lnTo>
                  <a:pt x="350" y="14"/>
                </a:lnTo>
                <a:lnTo>
                  <a:pt x="358" y="6"/>
                </a:lnTo>
                <a:lnTo>
                  <a:pt x="366" y="2"/>
                </a:lnTo>
                <a:lnTo>
                  <a:pt x="372" y="0"/>
                </a:lnTo>
                <a:lnTo>
                  <a:pt x="382" y="0"/>
                </a:lnTo>
                <a:lnTo>
                  <a:pt x="384" y="0"/>
                </a:lnTo>
                <a:lnTo>
                  <a:pt x="386" y="2"/>
                </a:lnTo>
                <a:lnTo>
                  <a:pt x="388" y="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6" name="Freeform 43">
            <a:extLst>
              <a:ext uri="{FF2B5EF4-FFF2-40B4-BE49-F238E27FC236}">
                <a16:creationId xmlns:a16="http://schemas.microsoft.com/office/drawing/2014/main" id="{C0519084-40F8-4918-B142-963943D0EB0B}"/>
              </a:ext>
            </a:extLst>
          </p:cNvPr>
          <p:cNvSpPr>
            <a:spLocks/>
          </p:cNvSpPr>
          <p:nvPr/>
        </p:nvSpPr>
        <p:spPr bwMode="auto">
          <a:xfrm>
            <a:off x="5746264" y="3149181"/>
            <a:ext cx="522592" cy="600850"/>
          </a:xfrm>
          <a:custGeom>
            <a:avLst/>
            <a:gdLst>
              <a:gd name="T0" fmla="*/ 58 w 294"/>
              <a:gd name="T1" fmla="*/ 6 h 338"/>
              <a:gd name="T2" fmla="*/ 84 w 294"/>
              <a:gd name="T3" fmla="*/ 6 h 338"/>
              <a:gd name="T4" fmla="*/ 96 w 294"/>
              <a:gd name="T5" fmla="*/ 2 h 338"/>
              <a:gd name="T6" fmla="*/ 110 w 294"/>
              <a:gd name="T7" fmla="*/ 0 h 338"/>
              <a:gd name="T8" fmla="*/ 140 w 294"/>
              <a:gd name="T9" fmla="*/ 0 h 338"/>
              <a:gd name="T10" fmla="*/ 134 w 294"/>
              <a:gd name="T11" fmla="*/ 4 h 338"/>
              <a:gd name="T12" fmla="*/ 126 w 294"/>
              <a:gd name="T13" fmla="*/ 20 h 338"/>
              <a:gd name="T14" fmla="*/ 124 w 294"/>
              <a:gd name="T15" fmla="*/ 28 h 338"/>
              <a:gd name="T16" fmla="*/ 130 w 294"/>
              <a:gd name="T17" fmla="*/ 36 h 338"/>
              <a:gd name="T18" fmla="*/ 136 w 294"/>
              <a:gd name="T19" fmla="*/ 36 h 338"/>
              <a:gd name="T20" fmla="*/ 154 w 294"/>
              <a:gd name="T21" fmla="*/ 36 h 338"/>
              <a:gd name="T22" fmla="*/ 164 w 294"/>
              <a:gd name="T23" fmla="*/ 42 h 338"/>
              <a:gd name="T24" fmla="*/ 166 w 294"/>
              <a:gd name="T25" fmla="*/ 44 h 338"/>
              <a:gd name="T26" fmla="*/ 176 w 294"/>
              <a:gd name="T27" fmla="*/ 72 h 338"/>
              <a:gd name="T28" fmla="*/ 182 w 294"/>
              <a:gd name="T29" fmla="*/ 82 h 338"/>
              <a:gd name="T30" fmla="*/ 210 w 294"/>
              <a:gd name="T31" fmla="*/ 116 h 338"/>
              <a:gd name="T32" fmla="*/ 224 w 294"/>
              <a:gd name="T33" fmla="*/ 128 h 338"/>
              <a:gd name="T34" fmla="*/ 240 w 294"/>
              <a:gd name="T35" fmla="*/ 140 h 338"/>
              <a:gd name="T36" fmla="*/ 250 w 294"/>
              <a:gd name="T37" fmla="*/ 146 h 338"/>
              <a:gd name="T38" fmla="*/ 254 w 294"/>
              <a:gd name="T39" fmla="*/ 160 h 338"/>
              <a:gd name="T40" fmla="*/ 254 w 294"/>
              <a:gd name="T41" fmla="*/ 176 h 338"/>
              <a:gd name="T42" fmla="*/ 258 w 294"/>
              <a:gd name="T43" fmla="*/ 182 h 338"/>
              <a:gd name="T44" fmla="*/ 270 w 294"/>
              <a:gd name="T45" fmla="*/ 180 h 338"/>
              <a:gd name="T46" fmla="*/ 276 w 294"/>
              <a:gd name="T47" fmla="*/ 184 h 338"/>
              <a:gd name="T48" fmla="*/ 280 w 294"/>
              <a:gd name="T49" fmla="*/ 198 h 338"/>
              <a:gd name="T50" fmla="*/ 286 w 294"/>
              <a:gd name="T51" fmla="*/ 208 h 338"/>
              <a:gd name="T52" fmla="*/ 292 w 294"/>
              <a:gd name="T53" fmla="*/ 210 h 338"/>
              <a:gd name="T54" fmla="*/ 292 w 294"/>
              <a:gd name="T55" fmla="*/ 224 h 338"/>
              <a:gd name="T56" fmla="*/ 290 w 294"/>
              <a:gd name="T57" fmla="*/ 234 h 338"/>
              <a:gd name="T58" fmla="*/ 278 w 294"/>
              <a:gd name="T59" fmla="*/ 278 h 338"/>
              <a:gd name="T60" fmla="*/ 270 w 294"/>
              <a:gd name="T61" fmla="*/ 314 h 338"/>
              <a:gd name="T62" fmla="*/ 262 w 294"/>
              <a:gd name="T63" fmla="*/ 314 h 338"/>
              <a:gd name="T64" fmla="*/ 246 w 294"/>
              <a:gd name="T65" fmla="*/ 318 h 338"/>
              <a:gd name="T66" fmla="*/ 234 w 294"/>
              <a:gd name="T67" fmla="*/ 328 h 338"/>
              <a:gd name="T68" fmla="*/ 222 w 294"/>
              <a:gd name="T69" fmla="*/ 332 h 338"/>
              <a:gd name="T70" fmla="*/ 138 w 294"/>
              <a:gd name="T71" fmla="*/ 336 h 338"/>
              <a:gd name="T72" fmla="*/ 58 w 294"/>
              <a:gd name="T73" fmla="*/ 338 h 338"/>
              <a:gd name="T74" fmla="*/ 52 w 294"/>
              <a:gd name="T75" fmla="*/ 332 h 338"/>
              <a:gd name="T76" fmla="*/ 50 w 294"/>
              <a:gd name="T77" fmla="*/ 322 h 338"/>
              <a:gd name="T78" fmla="*/ 50 w 294"/>
              <a:gd name="T79" fmla="*/ 316 h 338"/>
              <a:gd name="T80" fmla="*/ 44 w 294"/>
              <a:gd name="T81" fmla="*/ 298 h 338"/>
              <a:gd name="T82" fmla="*/ 38 w 294"/>
              <a:gd name="T83" fmla="*/ 282 h 338"/>
              <a:gd name="T84" fmla="*/ 40 w 294"/>
              <a:gd name="T85" fmla="*/ 264 h 338"/>
              <a:gd name="T86" fmla="*/ 46 w 294"/>
              <a:gd name="T87" fmla="*/ 256 h 338"/>
              <a:gd name="T88" fmla="*/ 60 w 294"/>
              <a:gd name="T89" fmla="*/ 242 h 338"/>
              <a:gd name="T90" fmla="*/ 64 w 294"/>
              <a:gd name="T91" fmla="*/ 234 h 338"/>
              <a:gd name="T92" fmla="*/ 58 w 294"/>
              <a:gd name="T93" fmla="*/ 224 h 338"/>
              <a:gd name="T94" fmla="*/ 48 w 294"/>
              <a:gd name="T95" fmla="*/ 210 h 338"/>
              <a:gd name="T96" fmla="*/ 40 w 294"/>
              <a:gd name="T97" fmla="*/ 184 h 338"/>
              <a:gd name="T98" fmla="*/ 12 w 294"/>
              <a:gd name="T99" fmla="*/ 62 h 338"/>
              <a:gd name="T100" fmla="*/ 0 w 294"/>
              <a:gd name="T101" fmla="*/ 18 h 3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94"/>
              <a:gd name="T154" fmla="*/ 0 h 338"/>
              <a:gd name="T155" fmla="*/ 294 w 294"/>
              <a:gd name="T156" fmla="*/ 338 h 3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94" h="338">
                <a:moveTo>
                  <a:pt x="58" y="6"/>
                </a:moveTo>
                <a:lnTo>
                  <a:pt x="58" y="6"/>
                </a:lnTo>
                <a:lnTo>
                  <a:pt x="84" y="6"/>
                </a:lnTo>
                <a:lnTo>
                  <a:pt x="92" y="4"/>
                </a:lnTo>
                <a:lnTo>
                  <a:pt x="96" y="2"/>
                </a:lnTo>
                <a:lnTo>
                  <a:pt x="102" y="0"/>
                </a:lnTo>
                <a:lnTo>
                  <a:pt x="110" y="0"/>
                </a:lnTo>
                <a:lnTo>
                  <a:pt x="140" y="0"/>
                </a:lnTo>
                <a:lnTo>
                  <a:pt x="134" y="4"/>
                </a:lnTo>
                <a:lnTo>
                  <a:pt x="130" y="12"/>
                </a:lnTo>
                <a:lnTo>
                  <a:pt x="126" y="20"/>
                </a:lnTo>
                <a:lnTo>
                  <a:pt x="124" y="28"/>
                </a:lnTo>
                <a:lnTo>
                  <a:pt x="126" y="34"/>
                </a:lnTo>
                <a:lnTo>
                  <a:pt x="130" y="36"/>
                </a:lnTo>
                <a:lnTo>
                  <a:pt x="136" y="36"/>
                </a:lnTo>
                <a:lnTo>
                  <a:pt x="144" y="36"/>
                </a:lnTo>
                <a:lnTo>
                  <a:pt x="154" y="36"/>
                </a:lnTo>
                <a:lnTo>
                  <a:pt x="162" y="38"/>
                </a:lnTo>
                <a:lnTo>
                  <a:pt x="164" y="42"/>
                </a:lnTo>
                <a:lnTo>
                  <a:pt x="166" y="44"/>
                </a:lnTo>
                <a:lnTo>
                  <a:pt x="172" y="62"/>
                </a:lnTo>
                <a:lnTo>
                  <a:pt x="176" y="72"/>
                </a:lnTo>
                <a:lnTo>
                  <a:pt x="182" y="82"/>
                </a:lnTo>
                <a:lnTo>
                  <a:pt x="198" y="100"/>
                </a:lnTo>
                <a:lnTo>
                  <a:pt x="210" y="116"/>
                </a:lnTo>
                <a:lnTo>
                  <a:pt x="224" y="128"/>
                </a:lnTo>
                <a:lnTo>
                  <a:pt x="240" y="140"/>
                </a:lnTo>
                <a:lnTo>
                  <a:pt x="246" y="142"/>
                </a:lnTo>
                <a:lnTo>
                  <a:pt x="250" y="146"/>
                </a:lnTo>
                <a:lnTo>
                  <a:pt x="254" y="150"/>
                </a:lnTo>
                <a:lnTo>
                  <a:pt x="254" y="160"/>
                </a:lnTo>
                <a:lnTo>
                  <a:pt x="254" y="176"/>
                </a:lnTo>
                <a:lnTo>
                  <a:pt x="254" y="180"/>
                </a:lnTo>
                <a:lnTo>
                  <a:pt x="258" y="182"/>
                </a:lnTo>
                <a:lnTo>
                  <a:pt x="270" y="180"/>
                </a:lnTo>
                <a:lnTo>
                  <a:pt x="274" y="182"/>
                </a:lnTo>
                <a:lnTo>
                  <a:pt x="276" y="184"/>
                </a:lnTo>
                <a:lnTo>
                  <a:pt x="280" y="198"/>
                </a:lnTo>
                <a:lnTo>
                  <a:pt x="282" y="204"/>
                </a:lnTo>
                <a:lnTo>
                  <a:pt x="286" y="208"/>
                </a:lnTo>
                <a:lnTo>
                  <a:pt x="292" y="210"/>
                </a:lnTo>
                <a:lnTo>
                  <a:pt x="294" y="216"/>
                </a:lnTo>
                <a:lnTo>
                  <a:pt x="292" y="224"/>
                </a:lnTo>
                <a:lnTo>
                  <a:pt x="290" y="234"/>
                </a:lnTo>
                <a:lnTo>
                  <a:pt x="284" y="256"/>
                </a:lnTo>
                <a:lnTo>
                  <a:pt x="278" y="278"/>
                </a:lnTo>
                <a:lnTo>
                  <a:pt x="270" y="314"/>
                </a:lnTo>
                <a:lnTo>
                  <a:pt x="262" y="314"/>
                </a:lnTo>
                <a:lnTo>
                  <a:pt x="254" y="314"/>
                </a:lnTo>
                <a:lnTo>
                  <a:pt x="246" y="318"/>
                </a:lnTo>
                <a:lnTo>
                  <a:pt x="234" y="328"/>
                </a:lnTo>
                <a:lnTo>
                  <a:pt x="222" y="332"/>
                </a:lnTo>
                <a:lnTo>
                  <a:pt x="192" y="334"/>
                </a:lnTo>
                <a:lnTo>
                  <a:pt x="138" y="336"/>
                </a:lnTo>
                <a:lnTo>
                  <a:pt x="58" y="338"/>
                </a:lnTo>
                <a:lnTo>
                  <a:pt x="54" y="338"/>
                </a:lnTo>
                <a:lnTo>
                  <a:pt x="52" y="332"/>
                </a:lnTo>
                <a:lnTo>
                  <a:pt x="50" y="328"/>
                </a:lnTo>
                <a:lnTo>
                  <a:pt x="50" y="322"/>
                </a:lnTo>
                <a:lnTo>
                  <a:pt x="50" y="316"/>
                </a:lnTo>
                <a:lnTo>
                  <a:pt x="48" y="310"/>
                </a:lnTo>
                <a:lnTo>
                  <a:pt x="44" y="298"/>
                </a:lnTo>
                <a:lnTo>
                  <a:pt x="38" y="282"/>
                </a:lnTo>
                <a:lnTo>
                  <a:pt x="38" y="274"/>
                </a:lnTo>
                <a:lnTo>
                  <a:pt x="40" y="264"/>
                </a:lnTo>
                <a:lnTo>
                  <a:pt x="46" y="256"/>
                </a:lnTo>
                <a:lnTo>
                  <a:pt x="54" y="250"/>
                </a:lnTo>
                <a:lnTo>
                  <a:pt x="60" y="242"/>
                </a:lnTo>
                <a:lnTo>
                  <a:pt x="64" y="234"/>
                </a:lnTo>
                <a:lnTo>
                  <a:pt x="62" y="228"/>
                </a:lnTo>
                <a:lnTo>
                  <a:pt x="58" y="224"/>
                </a:lnTo>
                <a:lnTo>
                  <a:pt x="52" y="218"/>
                </a:lnTo>
                <a:lnTo>
                  <a:pt x="48" y="210"/>
                </a:lnTo>
                <a:lnTo>
                  <a:pt x="40" y="184"/>
                </a:lnTo>
                <a:lnTo>
                  <a:pt x="30" y="138"/>
                </a:lnTo>
                <a:lnTo>
                  <a:pt x="12" y="62"/>
                </a:lnTo>
                <a:lnTo>
                  <a:pt x="0" y="18"/>
                </a:lnTo>
                <a:lnTo>
                  <a:pt x="58" y="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7" name="Freeform 44">
            <a:extLst>
              <a:ext uri="{FF2B5EF4-FFF2-40B4-BE49-F238E27FC236}">
                <a16:creationId xmlns:a16="http://schemas.microsoft.com/office/drawing/2014/main" id="{68D024A1-F5B2-43EC-8338-1A61EC8891AE}"/>
              </a:ext>
            </a:extLst>
          </p:cNvPr>
          <p:cNvSpPr>
            <a:spLocks/>
          </p:cNvSpPr>
          <p:nvPr/>
        </p:nvSpPr>
        <p:spPr bwMode="auto">
          <a:xfrm>
            <a:off x="5855252" y="2792587"/>
            <a:ext cx="934977" cy="415973"/>
          </a:xfrm>
          <a:custGeom>
            <a:avLst/>
            <a:gdLst>
              <a:gd name="T0" fmla="*/ 404 w 526"/>
              <a:gd name="T1" fmla="*/ 18 h 234"/>
              <a:gd name="T2" fmla="*/ 482 w 526"/>
              <a:gd name="T3" fmla="*/ 0 h 234"/>
              <a:gd name="T4" fmla="*/ 506 w 526"/>
              <a:gd name="T5" fmla="*/ 38 h 234"/>
              <a:gd name="T6" fmla="*/ 502 w 526"/>
              <a:gd name="T7" fmla="*/ 46 h 234"/>
              <a:gd name="T8" fmla="*/ 478 w 526"/>
              <a:gd name="T9" fmla="*/ 66 h 234"/>
              <a:gd name="T10" fmla="*/ 484 w 526"/>
              <a:gd name="T11" fmla="*/ 68 h 234"/>
              <a:gd name="T12" fmla="*/ 522 w 526"/>
              <a:gd name="T13" fmla="*/ 66 h 234"/>
              <a:gd name="T14" fmla="*/ 526 w 526"/>
              <a:gd name="T15" fmla="*/ 72 h 234"/>
              <a:gd name="T16" fmla="*/ 520 w 526"/>
              <a:gd name="T17" fmla="*/ 80 h 234"/>
              <a:gd name="T18" fmla="*/ 516 w 526"/>
              <a:gd name="T19" fmla="*/ 92 h 234"/>
              <a:gd name="T20" fmla="*/ 484 w 526"/>
              <a:gd name="T21" fmla="*/ 96 h 234"/>
              <a:gd name="T22" fmla="*/ 456 w 526"/>
              <a:gd name="T23" fmla="*/ 102 h 234"/>
              <a:gd name="T24" fmla="*/ 458 w 526"/>
              <a:gd name="T25" fmla="*/ 108 h 234"/>
              <a:gd name="T26" fmla="*/ 480 w 526"/>
              <a:gd name="T27" fmla="*/ 118 h 234"/>
              <a:gd name="T28" fmla="*/ 482 w 526"/>
              <a:gd name="T29" fmla="*/ 128 h 234"/>
              <a:gd name="T30" fmla="*/ 474 w 526"/>
              <a:gd name="T31" fmla="*/ 136 h 234"/>
              <a:gd name="T32" fmla="*/ 454 w 526"/>
              <a:gd name="T33" fmla="*/ 148 h 234"/>
              <a:gd name="T34" fmla="*/ 438 w 526"/>
              <a:gd name="T35" fmla="*/ 172 h 234"/>
              <a:gd name="T36" fmla="*/ 422 w 526"/>
              <a:gd name="T37" fmla="*/ 204 h 234"/>
              <a:gd name="T38" fmla="*/ 396 w 526"/>
              <a:gd name="T39" fmla="*/ 214 h 234"/>
              <a:gd name="T40" fmla="*/ 378 w 526"/>
              <a:gd name="T41" fmla="*/ 222 h 234"/>
              <a:gd name="T42" fmla="*/ 362 w 526"/>
              <a:gd name="T43" fmla="*/ 234 h 234"/>
              <a:gd name="T44" fmla="*/ 336 w 526"/>
              <a:gd name="T45" fmla="*/ 218 h 234"/>
              <a:gd name="T46" fmla="*/ 290 w 526"/>
              <a:gd name="T47" fmla="*/ 186 h 234"/>
              <a:gd name="T48" fmla="*/ 262 w 526"/>
              <a:gd name="T49" fmla="*/ 186 h 234"/>
              <a:gd name="T50" fmla="*/ 230 w 526"/>
              <a:gd name="T51" fmla="*/ 190 h 234"/>
              <a:gd name="T52" fmla="*/ 210 w 526"/>
              <a:gd name="T53" fmla="*/ 184 h 234"/>
              <a:gd name="T54" fmla="*/ 186 w 526"/>
              <a:gd name="T55" fmla="*/ 170 h 234"/>
              <a:gd name="T56" fmla="*/ 162 w 526"/>
              <a:gd name="T57" fmla="*/ 174 h 234"/>
              <a:gd name="T58" fmla="*/ 122 w 526"/>
              <a:gd name="T59" fmla="*/ 180 h 234"/>
              <a:gd name="T60" fmla="*/ 108 w 526"/>
              <a:gd name="T61" fmla="*/ 184 h 234"/>
              <a:gd name="T62" fmla="*/ 60 w 526"/>
              <a:gd name="T63" fmla="*/ 204 h 234"/>
              <a:gd name="T64" fmla="*/ 34 w 526"/>
              <a:gd name="T65" fmla="*/ 206 h 234"/>
              <a:gd name="T66" fmla="*/ 4 w 526"/>
              <a:gd name="T67" fmla="*/ 210 h 234"/>
              <a:gd name="T68" fmla="*/ 0 w 526"/>
              <a:gd name="T69" fmla="*/ 208 h 234"/>
              <a:gd name="T70" fmla="*/ 6 w 526"/>
              <a:gd name="T71" fmla="*/ 198 h 234"/>
              <a:gd name="T72" fmla="*/ 48 w 526"/>
              <a:gd name="T73" fmla="*/ 154 h 234"/>
              <a:gd name="T74" fmla="*/ 74 w 526"/>
              <a:gd name="T75" fmla="*/ 132 h 234"/>
              <a:gd name="T76" fmla="*/ 86 w 526"/>
              <a:gd name="T77" fmla="*/ 120 h 234"/>
              <a:gd name="T78" fmla="*/ 102 w 526"/>
              <a:gd name="T79" fmla="*/ 116 h 234"/>
              <a:gd name="T80" fmla="*/ 126 w 526"/>
              <a:gd name="T81" fmla="*/ 104 h 234"/>
              <a:gd name="T82" fmla="*/ 134 w 526"/>
              <a:gd name="T83" fmla="*/ 84 h 2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26"/>
              <a:gd name="T127" fmla="*/ 0 h 234"/>
              <a:gd name="T128" fmla="*/ 526 w 526"/>
              <a:gd name="T129" fmla="*/ 234 h 2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26" h="234">
                <a:moveTo>
                  <a:pt x="136" y="76"/>
                </a:moveTo>
                <a:lnTo>
                  <a:pt x="136" y="76"/>
                </a:lnTo>
                <a:lnTo>
                  <a:pt x="404" y="18"/>
                </a:lnTo>
                <a:lnTo>
                  <a:pt x="482" y="0"/>
                </a:lnTo>
                <a:lnTo>
                  <a:pt x="494" y="16"/>
                </a:lnTo>
                <a:lnTo>
                  <a:pt x="502" y="30"/>
                </a:lnTo>
                <a:lnTo>
                  <a:pt x="506" y="38"/>
                </a:lnTo>
                <a:lnTo>
                  <a:pt x="504" y="42"/>
                </a:lnTo>
                <a:lnTo>
                  <a:pt x="502" y="46"/>
                </a:lnTo>
                <a:lnTo>
                  <a:pt x="492" y="54"/>
                </a:lnTo>
                <a:lnTo>
                  <a:pt x="482" y="62"/>
                </a:lnTo>
                <a:lnTo>
                  <a:pt x="478" y="66"/>
                </a:lnTo>
                <a:lnTo>
                  <a:pt x="478" y="68"/>
                </a:lnTo>
                <a:lnTo>
                  <a:pt x="484" y="68"/>
                </a:lnTo>
                <a:lnTo>
                  <a:pt x="496" y="68"/>
                </a:lnTo>
                <a:lnTo>
                  <a:pt x="522" y="66"/>
                </a:lnTo>
                <a:lnTo>
                  <a:pt x="524" y="68"/>
                </a:lnTo>
                <a:lnTo>
                  <a:pt x="526" y="68"/>
                </a:lnTo>
                <a:lnTo>
                  <a:pt x="526" y="72"/>
                </a:lnTo>
                <a:lnTo>
                  <a:pt x="524" y="76"/>
                </a:lnTo>
                <a:lnTo>
                  <a:pt x="520" y="80"/>
                </a:lnTo>
                <a:lnTo>
                  <a:pt x="520" y="84"/>
                </a:lnTo>
                <a:lnTo>
                  <a:pt x="518" y="88"/>
                </a:lnTo>
                <a:lnTo>
                  <a:pt x="516" y="92"/>
                </a:lnTo>
                <a:lnTo>
                  <a:pt x="504" y="94"/>
                </a:lnTo>
                <a:lnTo>
                  <a:pt x="484" y="96"/>
                </a:lnTo>
                <a:lnTo>
                  <a:pt x="456" y="96"/>
                </a:lnTo>
                <a:lnTo>
                  <a:pt x="456" y="102"/>
                </a:lnTo>
                <a:lnTo>
                  <a:pt x="456" y="106"/>
                </a:lnTo>
                <a:lnTo>
                  <a:pt x="458" y="108"/>
                </a:lnTo>
                <a:lnTo>
                  <a:pt x="472" y="112"/>
                </a:lnTo>
                <a:lnTo>
                  <a:pt x="478" y="116"/>
                </a:lnTo>
                <a:lnTo>
                  <a:pt x="480" y="118"/>
                </a:lnTo>
                <a:lnTo>
                  <a:pt x="482" y="120"/>
                </a:lnTo>
                <a:lnTo>
                  <a:pt x="482" y="128"/>
                </a:lnTo>
                <a:lnTo>
                  <a:pt x="480" y="132"/>
                </a:lnTo>
                <a:lnTo>
                  <a:pt x="474" y="136"/>
                </a:lnTo>
                <a:lnTo>
                  <a:pt x="464" y="138"/>
                </a:lnTo>
                <a:lnTo>
                  <a:pt x="460" y="142"/>
                </a:lnTo>
                <a:lnTo>
                  <a:pt x="454" y="148"/>
                </a:lnTo>
                <a:lnTo>
                  <a:pt x="446" y="158"/>
                </a:lnTo>
                <a:lnTo>
                  <a:pt x="438" y="172"/>
                </a:lnTo>
                <a:lnTo>
                  <a:pt x="428" y="196"/>
                </a:lnTo>
                <a:lnTo>
                  <a:pt x="422" y="204"/>
                </a:lnTo>
                <a:lnTo>
                  <a:pt x="416" y="208"/>
                </a:lnTo>
                <a:lnTo>
                  <a:pt x="396" y="214"/>
                </a:lnTo>
                <a:lnTo>
                  <a:pt x="386" y="218"/>
                </a:lnTo>
                <a:lnTo>
                  <a:pt x="378" y="222"/>
                </a:lnTo>
                <a:lnTo>
                  <a:pt x="370" y="230"/>
                </a:lnTo>
                <a:lnTo>
                  <a:pt x="366" y="234"/>
                </a:lnTo>
                <a:lnTo>
                  <a:pt x="362" y="234"/>
                </a:lnTo>
                <a:lnTo>
                  <a:pt x="352" y="228"/>
                </a:lnTo>
                <a:lnTo>
                  <a:pt x="336" y="218"/>
                </a:lnTo>
                <a:lnTo>
                  <a:pt x="302" y="192"/>
                </a:lnTo>
                <a:lnTo>
                  <a:pt x="290" y="186"/>
                </a:lnTo>
                <a:lnTo>
                  <a:pt x="280" y="182"/>
                </a:lnTo>
                <a:lnTo>
                  <a:pt x="272" y="182"/>
                </a:lnTo>
                <a:lnTo>
                  <a:pt x="262" y="186"/>
                </a:lnTo>
                <a:lnTo>
                  <a:pt x="240" y="190"/>
                </a:lnTo>
                <a:lnTo>
                  <a:pt x="230" y="190"/>
                </a:lnTo>
                <a:lnTo>
                  <a:pt x="220" y="190"/>
                </a:lnTo>
                <a:lnTo>
                  <a:pt x="210" y="184"/>
                </a:lnTo>
                <a:lnTo>
                  <a:pt x="200" y="178"/>
                </a:lnTo>
                <a:lnTo>
                  <a:pt x="190" y="172"/>
                </a:lnTo>
                <a:lnTo>
                  <a:pt x="186" y="170"/>
                </a:lnTo>
                <a:lnTo>
                  <a:pt x="182" y="170"/>
                </a:lnTo>
                <a:lnTo>
                  <a:pt x="162" y="174"/>
                </a:lnTo>
                <a:lnTo>
                  <a:pt x="140" y="178"/>
                </a:lnTo>
                <a:lnTo>
                  <a:pt x="122" y="180"/>
                </a:lnTo>
                <a:lnTo>
                  <a:pt x="116" y="180"/>
                </a:lnTo>
                <a:lnTo>
                  <a:pt x="108" y="184"/>
                </a:lnTo>
                <a:lnTo>
                  <a:pt x="78" y="204"/>
                </a:lnTo>
                <a:lnTo>
                  <a:pt x="60" y="204"/>
                </a:lnTo>
                <a:lnTo>
                  <a:pt x="46" y="204"/>
                </a:lnTo>
                <a:lnTo>
                  <a:pt x="34" y="206"/>
                </a:lnTo>
                <a:lnTo>
                  <a:pt x="26" y="210"/>
                </a:lnTo>
                <a:lnTo>
                  <a:pt x="16" y="210"/>
                </a:lnTo>
                <a:lnTo>
                  <a:pt x="4" y="210"/>
                </a:lnTo>
                <a:lnTo>
                  <a:pt x="2" y="210"/>
                </a:lnTo>
                <a:lnTo>
                  <a:pt x="0" y="208"/>
                </a:lnTo>
                <a:lnTo>
                  <a:pt x="2" y="204"/>
                </a:lnTo>
                <a:lnTo>
                  <a:pt x="6" y="198"/>
                </a:lnTo>
                <a:lnTo>
                  <a:pt x="28" y="174"/>
                </a:lnTo>
                <a:lnTo>
                  <a:pt x="38" y="162"/>
                </a:lnTo>
                <a:lnTo>
                  <a:pt x="48" y="154"/>
                </a:lnTo>
                <a:lnTo>
                  <a:pt x="62" y="146"/>
                </a:lnTo>
                <a:lnTo>
                  <a:pt x="74" y="132"/>
                </a:lnTo>
                <a:lnTo>
                  <a:pt x="80" y="126"/>
                </a:lnTo>
                <a:lnTo>
                  <a:pt x="86" y="120"/>
                </a:lnTo>
                <a:lnTo>
                  <a:pt x="92" y="118"/>
                </a:lnTo>
                <a:lnTo>
                  <a:pt x="102" y="116"/>
                </a:lnTo>
                <a:lnTo>
                  <a:pt x="112" y="114"/>
                </a:lnTo>
                <a:lnTo>
                  <a:pt x="120" y="110"/>
                </a:lnTo>
                <a:lnTo>
                  <a:pt x="126" y="104"/>
                </a:lnTo>
                <a:lnTo>
                  <a:pt x="130" y="98"/>
                </a:lnTo>
                <a:lnTo>
                  <a:pt x="134" y="84"/>
                </a:lnTo>
                <a:lnTo>
                  <a:pt x="136" y="7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8" name="Freeform 45">
            <a:extLst>
              <a:ext uri="{FF2B5EF4-FFF2-40B4-BE49-F238E27FC236}">
                <a16:creationId xmlns:a16="http://schemas.microsoft.com/office/drawing/2014/main" id="{212F74C1-3F60-4B37-BC0C-A67F6036F8FF}"/>
              </a:ext>
            </a:extLst>
          </p:cNvPr>
          <p:cNvSpPr>
            <a:spLocks/>
          </p:cNvSpPr>
          <p:nvPr/>
        </p:nvSpPr>
        <p:spPr bwMode="auto">
          <a:xfrm>
            <a:off x="5964242" y="3094732"/>
            <a:ext cx="533256" cy="437304"/>
          </a:xfrm>
          <a:custGeom>
            <a:avLst/>
            <a:gdLst>
              <a:gd name="T0" fmla="*/ 168 w 300"/>
              <a:gd name="T1" fmla="*/ 246 h 246"/>
              <a:gd name="T2" fmla="*/ 184 w 300"/>
              <a:gd name="T3" fmla="*/ 216 h 246"/>
              <a:gd name="T4" fmla="*/ 196 w 300"/>
              <a:gd name="T5" fmla="*/ 200 h 246"/>
              <a:gd name="T6" fmla="*/ 202 w 300"/>
              <a:gd name="T7" fmla="*/ 196 h 246"/>
              <a:gd name="T8" fmla="*/ 218 w 300"/>
              <a:gd name="T9" fmla="*/ 192 h 246"/>
              <a:gd name="T10" fmla="*/ 232 w 300"/>
              <a:gd name="T11" fmla="*/ 170 h 246"/>
              <a:gd name="T12" fmla="*/ 242 w 300"/>
              <a:gd name="T13" fmla="*/ 152 h 246"/>
              <a:gd name="T14" fmla="*/ 262 w 300"/>
              <a:gd name="T15" fmla="*/ 122 h 246"/>
              <a:gd name="T16" fmla="*/ 268 w 300"/>
              <a:gd name="T17" fmla="*/ 108 h 246"/>
              <a:gd name="T18" fmla="*/ 286 w 300"/>
              <a:gd name="T19" fmla="*/ 78 h 246"/>
              <a:gd name="T20" fmla="*/ 300 w 300"/>
              <a:gd name="T21" fmla="*/ 62 h 246"/>
              <a:gd name="T22" fmla="*/ 238 w 300"/>
              <a:gd name="T23" fmla="*/ 18 h 246"/>
              <a:gd name="T24" fmla="*/ 222 w 300"/>
              <a:gd name="T25" fmla="*/ 10 h 246"/>
              <a:gd name="T26" fmla="*/ 200 w 300"/>
              <a:gd name="T27" fmla="*/ 14 h 246"/>
              <a:gd name="T28" fmla="*/ 170 w 300"/>
              <a:gd name="T29" fmla="*/ 18 h 246"/>
              <a:gd name="T30" fmla="*/ 158 w 300"/>
              <a:gd name="T31" fmla="*/ 16 h 246"/>
              <a:gd name="T32" fmla="*/ 130 w 300"/>
              <a:gd name="T33" fmla="*/ 0 h 246"/>
              <a:gd name="T34" fmla="*/ 122 w 300"/>
              <a:gd name="T35" fmla="*/ 0 h 246"/>
              <a:gd name="T36" fmla="*/ 82 w 300"/>
              <a:gd name="T37" fmla="*/ 6 h 246"/>
              <a:gd name="T38" fmla="*/ 56 w 300"/>
              <a:gd name="T39" fmla="*/ 10 h 246"/>
              <a:gd name="T40" fmla="*/ 36 w 300"/>
              <a:gd name="T41" fmla="*/ 16 h 246"/>
              <a:gd name="T42" fmla="*/ 28 w 300"/>
              <a:gd name="T43" fmla="*/ 22 h 246"/>
              <a:gd name="T44" fmla="*/ 2 w 300"/>
              <a:gd name="T45" fmla="*/ 48 h 246"/>
              <a:gd name="T46" fmla="*/ 0 w 300"/>
              <a:gd name="T47" fmla="*/ 56 h 246"/>
              <a:gd name="T48" fmla="*/ 4 w 300"/>
              <a:gd name="T49" fmla="*/ 66 h 246"/>
              <a:gd name="T50" fmla="*/ 16 w 300"/>
              <a:gd name="T51" fmla="*/ 70 h 246"/>
              <a:gd name="T52" fmla="*/ 24 w 300"/>
              <a:gd name="T53" fmla="*/ 70 h 246"/>
              <a:gd name="T54" fmla="*/ 36 w 300"/>
              <a:gd name="T55" fmla="*/ 74 h 246"/>
              <a:gd name="T56" fmla="*/ 42 w 300"/>
              <a:gd name="T57" fmla="*/ 82 h 246"/>
              <a:gd name="T58" fmla="*/ 62 w 300"/>
              <a:gd name="T59" fmla="*/ 120 h 246"/>
              <a:gd name="T60" fmla="*/ 86 w 300"/>
              <a:gd name="T61" fmla="*/ 150 h 246"/>
              <a:gd name="T62" fmla="*/ 94 w 300"/>
              <a:gd name="T63" fmla="*/ 156 h 246"/>
              <a:gd name="T64" fmla="*/ 128 w 300"/>
              <a:gd name="T65" fmla="*/ 182 h 246"/>
              <a:gd name="T66" fmla="*/ 130 w 300"/>
              <a:gd name="T67" fmla="*/ 192 h 246"/>
              <a:gd name="T68" fmla="*/ 130 w 300"/>
              <a:gd name="T69" fmla="*/ 200 h 246"/>
              <a:gd name="T70" fmla="*/ 134 w 300"/>
              <a:gd name="T71" fmla="*/ 212 h 246"/>
              <a:gd name="T72" fmla="*/ 142 w 300"/>
              <a:gd name="T73" fmla="*/ 214 h 246"/>
              <a:gd name="T74" fmla="*/ 152 w 300"/>
              <a:gd name="T75" fmla="*/ 218 h 246"/>
              <a:gd name="T76" fmla="*/ 154 w 300"/>
              <a:gd name="T77" fmla="*/ 226 h 246"/>
              <a:gd name="T78" fmla="*/ 158 w 300"/>
              <a:gd name="T79" fmla="*/ 232 h 246"/>
              <a:gd name="T80" fmla="*/ 168 w 300"/>
              <a:gd name="T81" fmla="*/ 246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0"/>
              <a:gd name="T124" fmla="*/ 0 h 246"/>
              <a:gd name="T125" fmla="*/ 300 w 300"/>
              <a:gd name="T126" fmla="*/ 246 h 2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0" h="246">
                <a:moveTo>
                  <a:pt x="168" y="246"/>
                </a:moveTo>
                <a:lnTo>
                  <a:pt x="168" y="246"/>
                </a:lnTo>
                <a:lnTo>
                  <a:pt x="184" y="216"/>
                </a:lnTo>
                <a:lnTo>
                  <a:pt x="192" y="202"/>
                </a:lnTo>
                <a:lnTo>
                  <a:pt x="196" y="200"/>
                </a:lnTo>
                <a:lnTo>
                  <a:pt x="202" y="196"/>
                </a:lnTo>
                <a:lnTo>
                  <a:pt x="210" y="196"/>
                </a:lnTo>
                <a:lnTo>
                  <a:pt x="218" y="192"/>
                </a:lnTo>
                <a:lnTo>
                  <a:pt x="226" y="184"/>
                </a:lnTo>
                <a:lnTo>
                  <a:pt x="232" y="170"/>
                </a:lnTo>
                <a:lnTo>
                  <a:pt x="242" y="152"/>
                </a:lnTo>
                <a:lnTo>
                  <a:pt x="252" y="136"/>
                </a:lnTo>
                <a:lnTo>
                  <a:pt x="262" y="122"/>
                </a:lnTo>
                <a:lnTo>
                  <a:pt x="268" y="108"/>
                </a:lnTo>
                <a:lnTo>
                  <a:pt x="276" y="94"/>
                </a:lnTo>
                <a:lnTo>
                  <a:pt x="286" y="78"/>
                </a:lnTo>
                <a:lnTo>
                  <a:pt x="300" y="62"/>
                </a:lnTo>
                <a:lnTo>
                  <a:pt x="264" y="36"/>
                </a:lnTo>
                <a:lnTo>
                  <a:pt x="238" y="18"/>
                </a:lnTo>
                <a:lnTo>
                  <a:pt x="222" y="10"/>
                </a:lnTo>
                <a:lnTo>
                  <a:pt x="214" y="12"/>
                </a:lnTo>
                <a:lnTo>
                  <a:pt x="200" y="14"/>
                </a:lnTo>
                <a:lnTo>
                  <a:pt x="184" y="18"/>
                </a:lnTo>
                <a:lnTo>
                  <a:pt x="170" y="18"/>
                </a:lnTo>
                <a:lnTo>
                  <a:pt x="158" y="16"/>
                </a:lnTo>
                <a:lnTo>
                  <a:pt x="146" y="10"/>
                </a:lnTo>
                <a:lnTo>
                  <a:pt x="130" y="0"/>
                </a:lnTo>
                <a:lnTo>
                  <a:pt x="122" y="0"/>
                </a:lnTo>
                <a:lnTo>
                  <a:pt x="110" y="2"/>
                </a:lnTo>
                <a:lnTo>
                  <a:pt x="82" y="6"/>
                </a:lnTo>
                <a:lnTo>
                  <a:pt x="56" y="10"/>
                </a:lnTo>
                <a:lnTo>
                  <a:pt x="42" y="14"/>
                </a:lnTo>
                <a:lnTo>
                  <a:pt x="36" y="16"/>
                </a:lnTo>
                <a:lnTo>
                  <a:pt x="28" y="22"/>
                </a:lnTo>
                <a:lnTo>
                  <a:pt x="8" y="40"/>
                </a:lnTo>
                <a:lnTo>
                  <a:pt x="2" y="48"/>
                </a:lnTo>
                <a:lnTo>
                  <a:pt x="0" y="56"/>
                </a:lnTo>
                <a:lnTo>
                  <a:pt x="2" y="62"/>
                </a:lnTo>
                <a:lnTo>
                  <a:pt x="4" y="66"/>
                </a:lnTo>
                <a:lnTo>
                  <a:pt x="8" y="70"/>
                </a:lnTo>
                <a:lnTo>
                  <a:pt x="16" y="70"/>
                </a:lnTo>
                <a:lnTo>
                  <a:pt x="24" y="70"/>
                </a:lnTo>
                <a:lnTo>
                  <a:pt x="32" y="70"/>
                </a:lnTo>
                <a:lnTo>
                  <a:pt x="36" y="74"/>
                </a:lnTo>
                <a:lnTo>
                  <a:pt x="42" y="82"/>
                </a:lnTo>
                <a:lnTo>
                  <a:pt x="50" y="98"/>
                </a:lnTo>
                <a:lnTo>
                  <a:pt x="62" y="120"/>
                </a:lnTo>
                <a:lnTo>
                  <a:pt x="78" y="140"/>
                </a:lnTo>
                <a:lnTo>
                  <a:pt x="86" y="150"/>
                </a:lnTo>
                <a:lnTo>
                  <a:pt x="94" y="156"/>
                </a:lnTo>
                <a:lnTo>
                  <a:pt x="120" y="174"/>
                </a:lnTo>
                <a:lnTo>
                  <a:pt x="128" y="182"/>
                </a:lnTo>
                <a:lnTo>
                  <a:pt x="130" y="186"/>
                </a:lnTo>
                <a:lnTo>
                  <a:pt x="130" y="192"/>
                </a:lnTo>
                <a:lnTo>
                  <a:pt x="130" y="200"/>
                </a:lnTo>
                <a:lnTo>
                  <a:pt x="130" y="206"/>
                </a:lnTo>
                <a:lnTo>
                  <a:pt x="134" y="212"/>
                </a:lnTo>
                <a:lnTo>
                  <a:pt x="142" y="214"/>
                </a:lnTo>
                <a:lnTo>
                  <a:pt x="148" y="216"/>
                </a:lnTo>
                <a:lnTo>
                  <a:pt x="152" y="218"/>
                </a:lnTo>
                <a:lnTo>
                  <a:pt x="154" y="222"/>
                </a:lnTo>
                <a:lnTo>
                  <a:pt x="154" y="226"/>
                </a:lnTo>
                <a:lnTo>
                  <a:pt x="158" y="232"/>
                </a:lnTo>
                <a:lnTo>
                  <a:pt x="162" y="240"/>
                </a:lnTo>
                <a:lnTo>
                  <a:pt x="168" y="24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9" name="Freeform 46">
            <a:extLst>
              <a:ext uri="{FF2B5EF4-FFF2-40B4-BE49-F238E27FC236}">
                <a16:creationId xmlns:a16="http://schemas.microsoft.com/office/drawing/2014/main" id="{339C8958-61F6-446D-BBDA-2C32E391AD2D}"/>
              </a:ext>
            </a:extLst>
          </p:cNvPr>
          <p:cNvSpPr>
            <a:spLocks/>
          </p:cNvSpPr>
          <p:nvPr/>
        </p:nvSpPr>
        <p:spPr bwMode="auto">
          <a:xfrm>
            <a:off x="5900957" y="2525097"/>
            <a:ext cx="810551" cy="440861"/>
          </a:xfrm>
          <a:custGeom>
            <a:avLst/>
            <a:gdLst>
              <a:gd name="T0" fmla="*/ 84 w 456"/>
              <a:gd name="T1" fmla="*/ 174 h 248"/>
              <a:gd name="T2" fmla="*/ 108 w 456"/>
              <a:gd name="T3" fmla="*/ 186 h 248"/>
              <a:gd name="T4" fmla="*/ 116 w 456"/>
              <a:gd name="T5" fmla="*/ 188 h 248"/>
              <a:gd name="T6" fmla="*/ 140 w 456"/>
              <a:gd name="T7" fmla="*/ 176 h 248"/>
              <a:gd name="T8" fmla="*/ 158 w 456"/>
              <a:gd name="T9" fmla="*/ 168 h 248"/>
              <a:gd name="T10" fmla="*/ 174 w 456"/>
              <a:gd name="T11" fmla="*/ 162 h 248"/>
              <a:gd name="T12" fmla="*/ 184 w 456"/>
              <a:gd name="T13" fmla="*/ 156 h 248"/>
              <a:gd name="T14" fmla="*/ 184 w 456"/>
              <a:gd name="T15" fmla="*/ 146 h 248"/>
              <a:gd name="T16" fmla="*/ 182 w 456"/>
              <a:gd name="T17" fmla="*/ 142 h 248"/>
              <a:gd name="T18" fmla="*/ 180 w 456"/>
              <a:gd name="T19" fmla="*/ 134 h 248"/>
              <a:gd name="T20" fmla="*/ 184 w 456"/>
              <a:gd name="T21" fmla="*/ 128 h 248"/>
              <a:gd name="T22" fmla="*/ 194 w 456"/>
              <a:gd name="T23" fmla="*/ 110 h 248"/>
              <a:gd name="T24" fmla="*/ 206 w 456"/>
              <a:gd name="T25" fmla="*/ 86 h 248"/>
              <a:gd name="T26" fmla="*/ 230 w 456"/>
              <a:gd name="T27" fmla="*/ 48 h 248"/>
              <a:gd name="T28" fmla="*/ 242 w 456"/>
              <a:gd name="T29" fmla="*/ 36 h 248"/>
              <a:gd name="T30" fmla="*/ 258 w 456"/>
              <a:gd name="T31" fmla="*/ 16 h 248"/>
              <a:gd name="T32" fmla="*/ 270 w 456"/>
              <a:gd name="T33" fmla="*/ 6 h 248"/>
              <a:gd name="T34" fmla="*/ 276 w 456"/>
              <a:gd name="T35" fmla="*/ 6 h 248"/>
              <a:gd name="T36" fmla="*/ 292 w 456"/>
              <a:gd name="T37" fmla="*/ 10 h 248"/>
              <a:gd name="T38" fmla="*/ 296 w 456"/>
              <a:gd name="T39" fmla="*/ 12 h 248"/>
              <a:gd name="T40" fmla="*/ 308 w 456"/>
              <a:gd name="T41" fmla="*/ 6 h 248"/>
              <a:gd name="T42" fmla="*/ 312 w 456"/>
              <a:gd name="T43" fmla="*/ 2 h 248"/>
              <a:gd name="T44" fmla="*/ 322 w 456"/>
              <a:gd name="T45" fmla="*/ 0 h 248"/>
              <a:gd name="T46" fmla="*/ 328 w 456"/>
              <a:gd name="T47" fmla="*/ 4 h 248"/>
              <a:gd name="T48" fmla="*/ 348 w 456"/>
              <a:gd name="T49" fmla="*/ 12 h 248"/>
              <a:gd name="T50" fmla="*/ 360 w 456"/>
              <a:gd name="T51" fmla="*/ 20 h 248"/>
              <a:gd name="T52" fmla="*/ 362 w 456"/>
              <a:gd name="T53" fmla="*/ 24 h 248"/>
              <a:gd name="T54" fmla="*/ 360 w 456"/>
              <a:gd name="T55" fmla="*/ 30 h 248"/>
              <a:gd name="T56" fmla="*/ 356 w 456"/>
              <a:gd name="T57" fmla="*/ 36 h 248"/>
              <a:gd name="T58" fmla="*/ 356 w 456"/>
              <a:gd name="T59" fmla="*/ 44 h 248"/>
              <a:gd name="T60" fmla="*/ 364 w 456"/>
              <a:gd name="T61" fmla="*/ 60 h 248"/>
              <a:gd name="T62" fmla="*/ 374 w 456"/>
              <a:gd name="T63" fmla="*/ 64 h 248"/>
              <a:gd name="T64" fmla="*/ 404 w 456"/>
              <a:gd name="T65" fmla="*/ 72 h 248"/>
              <a:gd name="T66" fmla="*/ 432 w 456"/>
              <a:gd name="T67" fmla="*/ 84 h 248"/>
              <a:gd name="T68" fmla="*/ 434 w 456"/>
              <a:gd name="T69" fmla="*/ 90 h 248"/>
              <a:gd name="T70" fmla="*/ 442 w 456"/>
              <a:gd name="T71" fmla="*/ 120 h 248"/>
              <a:gd name="T72" fmla="*/ 440 w 456"/>
              <a:gd name="T73" fmla="*/ 124 h 248"/>
              <a:gd name="T74" fmla="*/ 432 w 456"/>
              <a:gd name="T75" fmla="*/ 128 h 248"/>
              <a:gd name="T76" fmla="*/ 426 w 456"/>
              <a:gd name="T77" fmla="*/ 126 h 248"/>
              <a:gd name="T78" fmla="*/ 412 w 456"/>
              <a:gd name="T79" fmla="*/ 120 h 248"/>
              <a:gd name="T80" fmla="*/ 406 w 456"/>
              <a:gd name="T81" fmla="*/ 120 h 248"/>
              <a:gd name="T82" fmla="*/ 400 w 456"/>
              <a:gd name="T83" fmla="*/ 124 h 248"/>
              <a:gd name="T84" fmla="*/ 412 w 456"/>
              <a:gd name="T85" fmla="*/ 130 h 248"/>
              <a:gd name="T86" fmla="*/ 424 w 456"/>
              <a:gd name="T87" fmla="*/ 134 h 248"/>
              <a:gd name="T88" fmla="*/ 446 w 456"/>
              <a:gd name="T89" fmla="*/ 138 h 248"/>
              <a:gd name="T90" fmla="*/ 454 w 456"/>
              <a:gd name="T91" fmla="*/ 140 h 248"/>
              <a:gd name="T92" fmla="*/ 456 w 456"/>
              <a:gd name="T93" fmla="*/ 144 h 248"/>
              <a:gd name="T94" fmla="*/ 454 w 456"/>
              <a:gd name="T95" fmla="*/ 148 h 248"/>
              <a:gd name="T96" fmla="*/ 446 w 456"/>
              <a:gd name="T97" fmla="*/ 154 h 248"/>
              <a:gd name="T98" fmla="*/ 382 w 456"/>
              <a:gd name="T99" fmla="*/ 170 h 248"/>
              <a:gd name="T100" fmla="*/ 274 w 456"/>
              <a:gd name="T101" fmla="*/ 194 h 248"/>
              <a:gd name="T102" fmla="*/ 0 w 456"/>
              <a:gd name="T103" fmla="*/ 248 h 248"/>
              <a:gd name="T104" fmla="*/ 28 w 456"/>
              <a:gd name="T105" fmla="*/ 224 h 248"/>
              <a:gd name="T106" fmla="*/ 52 w 456"/>
              <a:gd name="T107" fmla="*/ 204 h 248"/>
              <a:gd name="T108" fmla="*/ 74 w 456"/>
              <a:gd name="T109" fmla="*/ 184 h 248"/>
              <a:gd name="T110" fmla="*/ 84 w 456"/>
              <a:gd name="T111" fmla="*/ 174 h 2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6"/>
              <a:gd name="T169" fmla="*/ 0 h 248"/>
              <a:gd name="T170" fmla="*/ 456 w 456"/>
              <a:gd name="T171" fmla="*/ 248 h 2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6" h="248">
                <a:moveTo>
                  <a:pt x="84" y="174"/>
                </a:moveTo>
                <a:lnTo>
                  <a:pt x="84" y="174"/>
                </a:lnTo>
                <a:lnTo>
                  <a:pt x="98" y="182"/>
                </a:lnTo>
                <a:lnTo>
                  <a:pt x="108" y="186"/>
                </a:lnTo>
                <a:lnTo>
                  <a:pt x="116" y="188"/>
                </a:lnTo>
                <a:lnTo>
                  <a:pt x="126" y="184"/>
                </a:lnTo>
                <a:lnTo>
                  <a:pt x="140" y="176"/>
                </a:lnTo>
                <a:lnTo>
                  <a:pt x="158" y="168"/>
                </a:lnTo>
                <a:lnTo>
                  <a:pt x="174" y="162"/>
                </a:lnTo>
                <a:lnTo>
                  <a:pt x="180" y="160"/>
                </a:lnTo>
                <a:lnTo>
                  <a:pt x="184" y="156"/>
                </a:lnTo>
                <a:lnTo>
                  <a:pt x="186" y="152"/>
                </a:lnTo>
                <a:lnTo>
                  <a:pt x="184" y="146"/>
                </a:lnTo>
                <a:lnTo>
                  <a:pt x="182" y="142"/>
                </a:lnTo>
                <a:lnTo>
                  <a:pt x="180" y="138"/>
                </a:lnTo>
                <a:lnTo>
                  <a:pt x="180" y="134"/>
                </a:lnTo>
                <a:lnTo>
                  <a:pt x="184" y="128"/>
                </a:lnTo>
                <a:lnTo>
                  <a:pt x="188" y="120"/>
                </a:lnTo>
                <a:lnTo>
                  <a:pt x="194" y="110"/>
                </a:lnTo>
                <a:lnTo>
                  <a:pt x="206" y="86"/>
                </a:lnTo>
                <a:lnTo>
                  <a:pt x="222" y="60"/>
                </a:lnTo>
                <a:lnTo>
                  <a:pt x="230" y="48"/>
                </a:lnTo>
                <a:lnTo>
                  <a:pt x="242" y="36"/>
                </a:lnTo>
                <a:lnTo>
                  <a:pt x="252" y="26"/>
                </a:lnTo>
                <a:lnTo>
                  <a:pt x="258" y="16"/>
                </a:lnTo>
                <a:lnTo>
                  <a:pt x="264" y="10"/>
                </a:lnTo>
                <a:lnTo>
                  <a:pt x="270" y="6"/>
                </a:lnTo>
                <a:lnTo>
                  <a:pt x="276" y="6"/>
                </a:lnTo>
                <a:lnTo>
                  <a:pt x="282" y="6"/>
                </a:lnTo>
                <a:lnTo>
                  <a:pt x="292" y="10"/>
                </a:lnTo>
                <a:lnTo>
                  <a:pt x="296" y="12"/>
                </a:lnTo>
                <a:lnTo>
                  <a:pt x="300" y="12"/>
                </a:lnTo>
                <a:lnTo>
                  <a:pt x="308" y="6"/>
                </a:lnTo>
                <a:lnTo>
                  <a:pt x="312" y="2"/>
                </a:lnTo>
                <a:lnTo>
                  <a:pt x="316" y="0"/>
                </a:lnTo>
                <a:lnTo>
                  <a:pt x="322" y="0"/>
                </a:lnTo>
                <a:lnTo>
                  <a:pt x="328" y="4"/>
                </a:lnTo>
                <a:lnTo>
                  <a:pt x="336" y="8"/>
                </a:lnTo>
                <a:lnTo>
                  <a:pt x="348" y="12"/>
                </a:lnTo>
                <a:lnTo>
                  <a:pt x="356" y="18"/>
                </a:lnTo>
                <a:lnTo>
                  <a:pt x="360" y="20"/>
                </a:lnTo>
                <a:lnTo>
                  <a:pt x="362" y="24"/>
                </a:lnTo>
                <a:lnTo>
                  <a:pt x="362" y="26"/>
                </a:lnTo>
                <a:lnTo>
                  <a:pt x="360" y="30"/>
                </a:lnTo>
                <a:lnTo>
                  <a:pt x="358" y="32"/>
                </a:lnTo>
                <a:lnTo>
                  <a:pt x="356" y="36"/>
                </a:lnTo>
                <a:lnTo>
                  <a:pt x="356" y="44"/>
                </a:lnTo>
                <a:lnTo>
                  <a:pt x="362" y="58"/>
                </a:lnTo>
                <a:lnTo>
                  <a:pt x="364" y="60"/>
                </a:lnTo>
                <a:lnTo>
                  <a:pt x="374" y="64"/>
                </a:lnTo>
                <a:lnTo>
                  <a:pt x="404" y="72"/>
                </a:lnTo>
                <a:lnTo>
                  <a:pt x="426" y="80"/>
                </a:lnTo>
                <a:lnTo>
                  <a:pt x="432" y="84"/>
                </a:lnTo>
                <a:lnTo>
                  <a:pt x="434" y="90"/>
                </a:lnTo>
                <a:lnTo>
                  <a:pt x="438" y="104"/>
                </a:lnTo>
                <a:lnTo>
                  <a:pt x="442" y="120"/>
                </a:lnTo>
                <a:lnTo>
                  <a:pt x="440" y="124"/>
                </a:lnTo>
                <a:lnTo>
                  <a:pt x="436" y="128"/>
                </a:lnTo>
                <a:lnTo>
                  <a:pt x="432" y="128"/>
                </a:lnTo>
                <a:lnTo>
                  <a:pt x="426" y="126"/>
                </a:lnTo>
                <a:lnTo>
                  <a:pt x="416" y="122"/>
                </a:lnTo>
                <a:lnTo>
                  <a:pt x="412" y="120"/>
                </a:lnTo>
                <a:lnTo>
                  <a:pt x="406" y="120"/>
                </a:lnTo>
                <a:lnTo>
                  <a:pt x="402" y="122"/>
                </a:lnTo>
                <a:lnTo>
                  <a:pt x="400" y="124"/>
                </a:lnTo>
                <a:lnTo>
                  <a:pt x="404" y="126"/>
                </a:lnTo>
                <a:lnTo>
                  <a:pt x="412" y="130"/>
                </a:lnTo>
                <a:lnTo>
                  <a:pt x="424" y="134"/>
                </a:lnTo>
                <a:lnTo>
                  <a:pt x="432" y="136"/>
                </a:lnTo>
                <a:lnTo>
                  <a:pt x="446" y="138"/>
                </a:lnTo>
                <a:lnTo>
                  <a:pt x="454" y="140"/>
                </a:lnTo>
                <a:lnTo>
                  <a:pt x="456" y="142"/>
                </a:lnTo>
                <a:lnTo>
                  <a:pt x="456" y="144"/>
                </a:lnTo>
                <a:lnTo>
                  <a:pt x="454" y="148"/>
                </a:lnTo>
                <a:lnTo>
                  <a:pt x="450" y="152"/>
                </a:lnTo>
                <a:lnTo>
                  <a:pt x="446" y="154"/>
                </a:lnTo>
                <a:lnTo>
                  <a:pt x="382" y="170"/>
                </a:lnTo>
                <a:lnTo>
                  <a:pt x="274" y="194"/>
                </a:lnTo>
                <a:lnTo>
                  <a:pt x="0" y="248"/>
                </a:lnTo>
                <a:lnTo>
                  <a:pt x="12" y="240"/>
                </a:lnTo>
                <a:lnTo>
                  <a:pt x="28" y="224"/>
                </a:lnTo>
                <a:lnTo>
                  <a:pt x="52" y="204"/>
                </a:lnTo>
                <a:lnTo>
                  <a:pt x="74" y="184"/>
                </a:lnTo>
                <a:lnTo>
                  <a:pt x="82" y="178"/>
                </a:lnTo>
                <a:lnTo>
                  <a:pt x="84" y="17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0" name="Freeform 47">
            <a:extLst>
              <a:ext uri="{FF2B5EF4-FFF2-40B4-BE49-F238E27FC236}">
                <a16:creationId xmlns:a16="http://schemas.microsoft.com/office/drawing/2014/main" id="{E4DABDE6-AC56-409A-9774-07EF66C51806}"/>
              </a:ext>
            </a:extLst>
          </p:cNvPr>
          <p:cNvSpPr>
            <a:spLocks/>
          </p:cNvSpPr>
          <p:nvPr/>
        </p:nvSpPr>
        <p:spPr bwMode="auto">
          <a:xfrm>
            <a:off x="5953693" y="2401875"/>
            <a:ext cx="504817" cy="455081"/>
          </a:xfrm>
          <a:custGeom>
            <a:avLst/>
            <a:gdLst>
              <a:gd name="T0" fmla="*/ 0 w 284"/>
              <a:gd name="T1" fmla="*/ 184 h 256"/>
              <a:gd name="T2" fmla="*/ 12 w 284"/>
              <a:gd name="T3" fmla="*/ 220 h 256"/>
              <a:gd name="T4" fmla="*/ 18 w 284"/>
              <a:gd name="T5" fmla="*/ 230 h 256"/>
              <a:gd name="T6" fmla="*/ 32 w 284"/>
              <a:gd name="T7" fmla="*/ 238 h 256"/>
              <a:gd name="T8" fmla="*/ 46 w 284"/>
              <a:gd name="T9" fmla="*/ 242 h 256"/>
              <a:gd name="T10" fmla="*/ 80 w 284"/>
              <a:gd name="T11" fmla="*/ 256 h 256"/>
              <a:gd name="T12" fmla="*/ 84 w 284"/>
              <a:gd name="T13" fmla="*/ 256 h 256"/>
              <a:gd name="T14" fmla="*/ 106 w 284"/>
              <a:gd name="T15" fmla="*/ 248 h 256"/>
              <a:gd name="T16" fmla="*/ 128 w 284"/>
              <a:gd name="T17" fmla="*/ 240 h 256"/>
              <a:gd name="T18" fmla="*/ 144 w 284"/>
              <a:gd name="T19" fmla="*/ 232 h 256"/>
              <a:gd name="T20" fmla="*/ 154 w 284"/>
              <a:gd name="T21" fmla="*/ 224 h 256"/>
              <a:gd name="T22" fmla="*/ 154 w 284"/>
              <a:gd name="T23" fmla="*/ 216 h 256"/>
              <a:gd name="T24" fmla="*/ 152 w 284"/>
              <a:gd name="T25" fmla="*/ 208 h 256"/>
              <a:gd name="T26" fmla="*/ 154 w 284"/>
              <a:gd name="T27" fmla="*/ 198 h 256"/>
              <a:gd name="T28" fmla="*/ 170 w 284"/>
              <a:gd name="T29" fmla="*/ 164 h 256"/>
              <a:gd name="T30" fmla="*/ 194 w 284"/>
              <a:gd name="T31" fmla="*/ 128 h 256"/>
              <a:gd name="T32" fmla="*/ 208 w 284"/>
              <a:gd name="T33" fmla="*/ 112 h 256"/>
              <a:gd name="T34" fmla="*/ 220 w 284"/>
              <a:gd name="T35" fmla="*/ 98 h 256"/>
              <a:gd name="T36" fmla="*/ 240 w 284"/>
              <a:gd name="T37" fmla="*/ 78 h 256"/>
              <a:gd name="T38" fmla="*/ 246 w 284"/>
              <a:gd name="T39" fmla="*/ 76 h 256"/>
              <a:gd name="T40" fmla="*/ 260 w 284"/>
              <a:gd name="T41" fmla="*/ 80 h 256"/>
              <a:gd name="T42" fmla="*/ 272 w 284"/>
              <a:gd name="T43" fmla="*/ 80 h 256"/>
              <a:gd name="T44" fmla="*/ 276 w 284"/>
              <a:gd name="T45" fmla="*/ 76 h 256"/>
              <a:gd name="T46" fmla="*/ 284 w 284"/>
              <a:gd name="T47" fmla="*/ 58 h 256"/>
              <a:gd name="T48" fmla="*/ 282 w 284"/>
              <a:gd name="T49" fmla="*/ 54 h 256"/>
              <a:gd name="T50" fmla="*/ 276 w 284"/>
              <a:gd name="T51" fmla="*/ 52 h 256"/>
              <a:gd name="T52" fmla="*/ 254 w 284"/>
              <a:gd name="T53" fmla="*/ 56 h 256"/>
              <a:gd name="T54" fmla="*/ 248 w 284"/>
              <a:gd name="T55" fmla="*/ 58 h 256"/>
              <a:gd name="T56" fmla="*/ 236 w 284"/>
              <a:gd name="T57" fmla="*/ 58 h 256"/>
              <a:gd name="T58" fmla="*/ 228 w 284"/>
              <a:gd name="T59" fmla="*/ 62 h 256"/>
              <a:gd name="T60" fmla="*/ 200 w 284"/>
              <a:gd name="T61" fmla="*/ 76 h 256"/>
              <a:gd name="T62" fmla="*/ 194 w 284"/>
              <a:gd name="T63" fmla="*/ 80 h 256"/>
              <a:gd name="T64" fmla="*/ 178 w 284"/>
              <a:gd name="T65" fmla="*/ 100 h 256"/>
              <a:gd name="T66" fmla="*/ 168 w 284"/>
              <a:gd name="T67" fmla="*/ 76 h 256"/>
              <a:gd name="T68" fmla="*/ 160 w 284"/>
              <a:gd name="T69" fmla="*/ 66 h 256"/>
              <a:gd name="T70" fmla="*/ 154 w 284"/>
              <a:gd name="T71" fmla="*/ 66 h 256"/>
              <a:gd name="T72" fmla="*/ 136 w 284"/>
              <a:gd name="T73" fmla="*/ 70 h 256"/>
              <a:gd name="T74" fmla="*/ 114 w 284"/>
              <a:gd name="T75" fmla="*/ 70 h 256"/>
              <a:gd name="T76" fmla="*/ 110 w 284"/>
              <a:gd name="T77" fmla="*/ 66 h 256"/>
              <a:gd name="T78" fmla="*/ 98 w 284"/>
              <a:gd name="T79" fmla="*/ 34 h 256"/>
              <a:gd name="T80" fmla="*/ 84 w 284"/>
              <a:gd name="T81" fmla="*/ 86 h 256"/>
              <a:gd name="T82" fmla="*/ 68 w 284"/>
              <a:gd name="T83" fmla="*/ 100 h 256"/>
              <a:gd name="T84" fmla="*/ 44 w 284"/>
              <a:gd name="T85" fmla="*/ 130 h 256"/>
              <a:gd name="T86" fmla="*/ 32 w 284"/>
              <a:gd name="T87" fmla="*/ 154 h 256"/>
              <a:gd name="T88" fmla="*/ 20 w 284"/>
              <a:gd name="T89" fmla="*/ 170 h 256"/>
              <a:gd name="T90" fmla="*/ 0 w 284"/>
              <a:gd name="T91" fmla="*/ 184 h 2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4"/>
              <a:gd name="T139" fmla="*/ 0 h 256"/>
              <a:gd name="T140" fmla="*/ 284 w 284"/>
              <a:gd name="T141" fmla="*/ 256 h 25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4" h="256">
                <a:moveTo>
                  <a:pt x="0" y="184"/>
                </a:moveTo>
                <a:lnTo>
                  <a:pt x="0" y="184"/>
                </a:lnTo>
                <a:lnTo>
                  <a:pt x="6" y="204"/>
                </a:lnTo>
                <a:lnTo>
                  <a:pt x="12" y="220"/>
                </a:lnTo>
                <a:lnTo>
                  <a:pt x="18" y="230"/>
                </a:lnTo>
                <a:lnTo>
                  <a:pt x="24" y="234"/>
                </a:lnTo>
                <a:lnTo>
                  <a:pt x="32" y="238"/>
                </a:lnTo>
                <a:lnTo>
                  <a:pt x="46" y="242"/>
                </a:lnTo>
                <a:lnTo>
                  <a:pt x="62" y="248"/>
                </a:lnTo>
                <a:lnTo>
                  <a:pt x="80" y="256"/>
                </a:lnTo>
                <a:lnTo>
                  <a:pt x="84" y="256"/>
                </a:lnTo>
                <a:lnTo>
                  <a:pt x="90" y="254"/>
                </a:lnTo>
                <a:lnTo>
                  <a:pt x="106" y="248"/>
                </a:lnTo>
                <a:lnTo>
                  <a:pt x="128" y="240"/>
                </a:lnTo>
                <a:lnTo>
                  <a:pt x="144" y="232"/>
                </a:lnTo>
                <a:lnTo>
                  <a:pt x="150" y="228"/>
                </a:lnTo>
                <a:lnTo>
                  <a:pt x="154" y="224"/>
                </a:lnTo>
                <a:lnTo>
                  <a:pt x="154" y="220"/>
                </a:lnTo>
                <a:lnTo>
                  <a:pt x="154" y="216"/>
                </a:lnTo>
                <a:lnTo>
                  <a:pt x="152" y="208"/>
                </a:lnTo>
                <a:lnTo>
                  <a:pt x="152" y="204"/>
                </a:lnTo>
                <a:lnTo>
                  <a:pt x="154" y="198"/>
                </a:lnTo>
                <a:lnTo>
                  <a:pt x="170" y="164"/>
                </a:lnTo>
                <a:lnTo>
                  <a:pt x="182" y="142"/>
                </a:lnTo>
                <a:lnTo>
                  <a:pt x="194" y="128"/>
                </a:lnTo>
                <a:lnTo>
                  <a:pt x="208" y="112"/>
                </a:lnTo>
                <a:lnTo>
                  <a:pt x="220" y="98"/>
                </a:lnTo>
                <a:lnTo>
                  <a:pt x="232" y="84"/>
                </a:lnTo>
                <a:lnTo>
                  <a:pt x="240" y="78"/>
                </a:lnTo>
                <a:lnTo>
                  <a:pt x="246" y="76"/>
                </a:lnTo>
                <a:lnTo>
                  <a:pt x="252" y="78"/>
                </a:lnTo>
                <a:lnTo>
                  <a:pt x="260" y="80"/>
                </a:lnTo>
                <a:lnTo>
                  <a:pt x="266" y="82"/>
                </a:lnTo>
                <a:lnTo>
                  <a:pt x="272" y="80"/>
                </a:lnTo>
                <a:lnTo>
                  <a:pt x="276" y="76"/>
                </a:lnTo>
                <a:lnTo>
                  <a:pt x="282" y="68"/>
                </a:lnTo>
                <a:lnTo>
                  <a:pt x="284" y="58"/>
                </a:lnTo>
                <a:lnTo>
                  <a:pt x="284" y="56"/>
                </a:lnTo>
                <a:lnTo>
                  <a:pt x="282" y="54"/>
                </a:lnTo>
                <a:lnTo>
                  <a:pt x="276" y="52"/>
                </a:lnTo>
                <a:lnTo>
                  <a:pt x="268" y="54"/>
                </a:lnTo>
                <a:lnTo>
                  <a:pt x="254" y="56"/>
                </a:lnTo>
                <a:lnTo>
                  <a:pt x="248" y="58"/>
                </a:lnTo>
                <a:lnTo>
                  <a:pt x="242" y="58"/>
                </a:lnTo>
                <a:lnTo>
                  <a:pt x="236" y="58"/>
                </a:lnTo>
                <a:lnTo>
                  <a:pt x="228" y="62"/>
                </a:lnTo>
                <a:lnTo>
                  <a:pt x="210" y="70"/>
                </a:lnTo>
                <a:lnTo>
                  <a:pt x="200" y="76"/>
                </a:lnTo>
                <a:lnTo>
                  <a:pt x="194" y="80"/>
                </a:lnTo>
                <a:lnTo>
                  <a:pt x="178" y="100"/>
                </a:lnTo>
                <a:lnTo>
                  <a:pt x="168" y="76"/>
                </a:lnTo>
                <a:lnTo>
                  <a:pt x="164" y="68"/>
                </a:lnTo>
                <a:lnTo>
                  <a:pt x="160" y="66"/>
                </a:lnTo>
                <a:lnTo>
                  <a:pt x="154" y="66"/>
                </a:lnTo>
                <a:lnTo>
                  <a:pt x="146" y="66"/>
                </a:lnTo>
                <a:lnTo>
                  <a:pt x="136" y="70"/>
                </a:lnTo>
                <a:lnTo>
                  <a:pt x="124" y="70"/>
                </a:lnTo>
                <a:lnTo>
                  <a:pt x="114" y="70"/>
                </a:lnTo>
                <a:lnTo>
                  <a:pt x="110" y="66"/>
                </a:lnTo>
                <a:lnTo>
                  <a:pt x="106" y="56"/>
                </a:lnTo>
                <a:lnTo>
                  <a:pt x="98" y="34"/>
                </a:lnTo>
                <a:lnTo>
                  <a:pt x="90" y="0"/>
                </a:lnTo>
                <a:lnTo>
                  <a:pt x="84" y="86"/>
                </a:lnTo>
                <a:lnTo>
                  <a:pt x="68" y="100"/>
                </a:lnTo>
                <a:lnTo>
                  <a:pt x="54" y="116"/>
                </a:lnTo>
                <a:lnTo>
                  <a:pt x="44" y="130"/>
                </a:lnTo>
                <a:lnTo>
                  <a:pt x="32" y="154"/>
                </a:lnTo>
                <a:lnTo>
                  <a:pt x="26" y="162"/>
                </a:lnTo>
                <a:lnTo>
                  <a:pt x="20" y="170"/>
                </a:lnTo>
                <a:lnTo>
                  <a:pt x="0" y="1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1" name="Freeform 48">
            <a:extLst>
              <a:ext uri="{FF2B5EF4-FFF2-40B4-BE49-F238E27FC236}">
                <a16:creationId xmlns:a16="http://schemas.microsoft.com/office/drawing/2014/main" id="{3B45CF06-426A-4CDB-AA4E-B38B6EE4BC47}"/>
              </a:ext>
            </a:extLst>
          </p:cNvPr>
          <p:cNvSpPr>
            <a:spLocks/>
          </p:cNvSpPr>
          <p:nvPr/>
        </p:nvSpPr>
        <p:spPr bwMode="auto">
          <a:xfrm>
            <a:off x="6080259" y="2103289"/>
            <a:ext cx="639909" cy="430193"/>
          </a:xfrm>
          <a:custGeom>
            <a:avLst/>
            <a:gdLst>
              <a:gd name="T0" fmla="*/ 0 w 360"/>
              <a:gd name="T1" fmla="*/ 66 h 242"/>
              <a:gd name="T2" fmla="*/ 20 w 360"/>
              <a:gd name="T3" fmla="*/ 38 h 242"/>
              <a:gd name="T4" fmla="*/ 28 w 360"/>
              <a:gd name="T5" fmla="*/ 30 h 242"/>
              <a:gd name="T6" fmla="*/ 32 w 360"/>
              <a:gd name="T7" fmla="*/ 32 h 242"/>
              <a:gd name="T8" fmla="*/ 44 w 360"/>
              <a:gd name="T9" fmla="*/ 56 h 242"/>
              <a:gd name="T10" fmla="*/ 46 w 360"/>
              <a:gd name="T11" fmla="*/ 58 h 242"/>
              <a:gd name="T12" fmla="*/ 58 w 360"/>
              <a:gd name="T13" fmla="*/ 58 h 242"/>
              <a:gd name="T14" fmla="*/ 156 w 360"/>
              <a:gd name="T15" fmla="*/ 34 h 242"/>
              <a:gd name="T16" fmla="*/ 242 w 360"/>
              <a:gd name="T17" fmla="*/ 14 h 242"/>
              <a:gd name="T18" fmla="*/ 312 w 360"/>
              <a:gd name="T19" fmla="*/ 0 h 242"/>
              <a:gd name="T20" fmla="*/ 318 w 360"/>
              <a:gd name="T21" fmla="*/ 2 h 242"/>
              <a:gd name="T22" fmla="*/ 328 w 360"/>
              <a:gd name="T23" fmla="*/ 16 h 242"/>
              <a:gd name="T24" fmla="*/ 330 w 360"/>
              <a:gd name="T25" fmla="*/ 24 h 242"/>
              <a:gd name="T26" fmla="*/ 332 w 360"/>
              <a:gd name="T27" fmla="*/ 34 h 242"/>
              <a:gd name="T28" fmla="*/ 340 w 360"/>
              <a:gd name="T29" fmla="*/ 36 h 242"/>
              <a:gd name="T30" fmla="*/ 342 w 360"/>
              <a:gd name="T31" fmla="*/ 36 h 242"/>
              <a:gd name="T32" fmla="*/ 344 w 360"/>
              <a:gd name="T33" fmla="*/ 44 h 242"/>
              <a:gd name="T34" fmla="*/ 336 w 360"/>
              <a:gd name="T35" fmla="*/ 60 h 242"/>
              <a:gd name="T36" fmla="*/ 334 w 360"/>
              <a:gd name="T37" fmla="*/ 70 h 242"/>
              <a:gd name="T38" fmla="*/ 342 w 360"/>
              <a:gd name="T39" fmla="*/ 88 h 242"/>
              <a:gd name="T40" fmla="*/ 348 w 360"/>
              <a:gd name="T41" fmla="*/ 96 h 242"/>
              <a:gd name="T42" fmla="*/ 360 w 360"/>
              <a:gd name="T43" fmla="*/ 110 h 242"/>
              <a:gd name="T44" fmla="*/ 360 w 360"/>
              <a:gd name="T45" fmla="*/ 118 h 242"/>
              <a:gd name="T46" fmla="*/ 350 w 360"/>
              <a:gd name="T47" fmla="*/ 142 h 242"/>
              <a:gd name="T48" fmla="*/ 340 w 360"/>
              <a:gd name="T49" fmla="*/ 156 h 242"/>
              <a:gd name="T50" fmla="*/ 324 w 360"/>
              <a:gd name="T51" fmla="*/ 166 h 242"/>
              <a:gd name="T52" fmla="*/ 264 w 360"/>
              <a:gd name="T53" fmla="*/ 186 h 242"/>
              <a:gd name="T54" fmla="*/ 210 w 360"/>
              <a:gd name="T55" fmla="*/ 202 h 242"/>
              <a:gd name="T56" fmla="*/ 144 w 360"/>
              <a:gd name="T57" fmla="*/ 218 h 242"/>
              <a:gd name="T58" fmla="*/ 130 w 360"/>
              <a:gd name="T59" fmla="*/ 224 h 242"/>
              <a:gd name="T60" fmla="*/ 90 w 360"/>
              <a:gd name="T61" fmla="*/ 238 h 242"/>
              <a:gd name="T62" fmla="*/ 78 w 360"/>
              <a:gd name="T63" fmla="*/ 238 h 242"/>
              <a:gd name="T64" fmla="*/ 60 w 360"/>
              <a:gd name="T65" fmla="*/ 238 h 242"/>
              <a:gd name="T66" fmla="*/ 48 w 360"/>
              <a:gd name="T67" fmla="*/ 242 h 242"/>
              <a:gd name="T68" fmla="*/ 42 w 360"/>
              <a:gd name="T69" fmla="*/ 240 h 242"/>
              <a:gd name="T70" fmla="*/ 28 w 360"/>
              <a:gd name="T71" fmla="*/ 212 h 242"/>
              <a:gd name="T72" fmla="*/ 18 w 360"/>
              <a:gd name="T73" fmla="*/ 176 h 242"/>
              <a:gd name="T74" fmla="*/ 14 w 360"/>
              <a:gd name="T75" fmla="*/ 142 h 242"/>
              <a:gd name="T76" fmla="*/ 8 w 360"/>
              <a:gd name="T77" fmla="*/ 102 h 242"/>
              <a:gd name="T78" fmla="*/ 0 w 360"/>
              <a:gd name="T79" fmla="*/ 66 h 24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60"/>
              <a:gd name="T121" fmla="*/ 0 h 242"/>
              <a:gd name="T122" fmla="*/ 360 w 360"/>
              <a:gd name="T123" fmla="*/ 242 h 24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60" h="242">
                <a:moveTo>
                  <a:pt x="0" y="66"/>
                </a:moveTo>
                <a:lnTo>
                  <a:pt x="0" y="66"/>
                </a:lnTo>
                <a:lnTo>
                  <a:pt x="12" y="50"/>
                </a:lnTo>
                <a:lnTo>
                  <a:pt x="20" y="38"/>
                </a:lnTo>
                <a:lnTo>
                  <a:pt x="28" y="30"/>
                </a:lnTo>
                <a:lnTo>
                  <a:pt x="30" y="30"/>
                </a:lnTo>
                <a:lnTo>
                  <a:pt x="32" y="32"/>
                </a:lnTo>
                <a:lnTo>
                  <a:pt x="36" y="38"/>
                </a:lnTo>
                <a:lnTo>
                  <a:pt x="44" y="56"/>
                </a:lnTo>
                <a:lnTo>
                  <a:pt x="46" y="58"/>
                </a:lnTo>
                <a:lnTo>
                  <a:pt x="48" y="58"/>
                </a:lnTo>
                <a:lnTo>
                  <a:pt x="58" y="58"/>
                </a:lnTo>
                <a:lnTo>
                  <a:pt x="90" y="52"/>
                </a:lnTo>
                <a:lnTo>
                  <a:pt x="156" y="34"/>
                </a:lnTo>
                <a:lnTo>
                  <a:pt x="242" y="14"/>
                </a:lnTo>
                <a:lnTo>
                  <a:pt x="288" y="4"/>
                </a:lnTo>
                <a:lnTo>
                  <a:pt x="312" y="0"/>
                </a:lnTo>
                <a:lnTo>
                  <a:pt x="318" y="2"/>
                </a:lnTo>
                <a:lnTo>
                  <a:pt x="324" y="8"/>
                </a:lnTo>
                <a:lnTo>
                  <a:pt x="328" y="16"/>
                </a:lnTo>
                <a:lnTo>
                  <a:pt x="330" y="24"/>
                </a:lnTo>
                <a:lnTo>
                  <a:pt x="332" y="30"/>
                </a:lnTo>
                <a:lnTo>
                  <a:pt x="332" y="34"/>
                </a:lnTo>
                <a:lnTo>
                  <a:pt x="336" y="34"/>
                </a:lnTo>
                <a:lnTo>
                  <a:pt x="340" y="36"/>
                </a:lnTo>
                <a:lnTo>
                  <a:pt x="342" y="36"/>
                </a:lnTo>
                <a:lnTo>
                  <a:pt x="344" y="38"/>
                </a:lnTo>
                <a:lnTo>
                  <a:pt x="344" y="44"/>
                </a:lnTo>
                <a:lnTo>
                  <a:pt x="336" y="60"/>
                </a:lnTo>
                <a:lnTo>
                  <a:pt x="334" y="64"/>
                </a:lnTo>
                <a:lnTo>
                  <a:pt x="334" y="70"/>
                </a:lnTo>
                <a:lnTo>
                  <a:pt x="338" y="80"/>
                </a:lnTo>
                <a:lnTo>
                  <a:pt x="342" y="88"/>
                </a:lnTo>
                <a:lnTo>
                  <a:pt x="348" y="96"/>
                </a:lnTo>
                <a:lnTo>
                  <a:pt x="358" y="106"/>
                </a:lnTo>
                <a:lnTo>
                  <a:pt x="360" y="110"/>
                </a:lnTo>
                <a:lnTo>
                  <a:pt x="360" y="118"/>
                </a:lnTo>
                <a:lnTo>
                  <a:pt x="358" y="128"/>
                </a:lnTo>
                <a:lnTo>
                  <a:pt x="350" y="142"/>
                </a:lnTo>
                <a:lnTo>
                  <a:pt x="346" y="150"/>
                </a:lnTo>
                <a:lnTo>
                  <a:pt x="340" y="156"/>
                </a:lnTo>
                <a:lnTo>
                  <a:pt x="332" y="162"/>
                </a:lnTo>
                <a:lnTo>
                  <a:pt x="324" y="166"/>
                </a:lnTo>
                <a:lnTo>
                  <a:pt x="264" y="186"/>
                </a:lnTo>
                <a:lnTo>
                  <a:pt x="210" y="202"/>
                </a:lnTo>
                <a:lnTo>
                  <a:pt x="166" y="212"/>
                </a:lnTo>
                <a:lnTo>
                  <a:pt x="144" y="218"/>
                </a:lnTo>
                <a:lnTo>
                  <a:pt x="130" y="224"/>
                </a:lnTo>
                <a:lnTo>
                  <a:pt x="104" y="234"/>
                </a:lnTo>
                <a:lnTo>
                  <a:pt x="90" y="238"/>
                </a:lnTo>
                <a:lnTo>
                  <a:pt x="78" y="238"/>
                </a:lnTo>
                <a:lnTo>
                  <a:pt x="60" y="238"/>
                </a:lnTo>
                <a:lnTo>
                  <a:pt x="52" y="242"/>
                </a:lnTo>
                <a:lnTo>
                  <a:pt x="48" y="242"/>
                </a:lnTo>
                <a:lnTo>
                  <a:pt x="42" y="240"/>
                </a:lnTo>
                <a:lnTo>
                  <a:pt x="36" y="230"/>
                </a:lnTo>
                <a:lnTo>
                  <a:pt x="28" y="212"/>
                </a:lnTo>
                <a:lnTo>
                  <a:pt x="20" y="194"/>
                </a:lnTo>
                <a:lnTo>
                  <a:pt x="18" y="176"/>
                </a:lnTo>
                <a:lnTo>
                  <a:pt x="14" y="142"/>
                </a:lnTo>
                <a:lnTo>
                  <a:pt x="12" y="122"/>
                </a:lnTo>
                <a:lnTo>
                  <a:pt x="8" y="102"/>
                </a:lnTo>
                <a:lnTo>
                  <a:pt x="0" y="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2" name="Freeform 49">
            <a:extLst>
              <a:ext uri="{FF2B5EF4-FFF2-40B4-BE49-F238E27FC236}">
                <a16:creationId xmlns:a16="http://schemas.microsoft.com/office/drawing/2014/main" id="{BF6DF569-96E9-4B00-B08F-30A896027BEF}"/>
              </a:ext>
            </a:extLst>
          </p:cNvPr>
          <p:cNvSpPr>
            <a:spLocks/>
          </p:cNvSpPr>
          <p:nvPr/>
        </p:nvSpPr>
        <p:spPr bwMode="auto">
          <a:xfrm>
            <a:off x="6238469" y="2400366"/>
            <a:ext cx="519036" cy="273759"/>
          </a:xfrm>
          <a:custGeom>
            <a:avLst/>
            <a:gdLst>
              <a:gd name="T0" fmla="*/ 16 w 292"/>
              <a:gd name="T1" fmla="*/ 102 h 154"/>
              <a:gd name="T2" fmla="*/ 58 w 292"/>
              <a:gd name="T3" fmla="*/ 68 h 154"/>
              <a:gd name="T4" fmla="*/ 72 w 292"/>
              <a:gd name="T5" fmla="*/ 62 h 154"/>
              <a:gd name="T6" fmla="*/ 88 w 292"/>
              <a:gd name="T7" fmla="*/ 58 h 154"/>
              <a:gd name="T8" fmla="*/ 114 w 292"/>
              <a:gd name="T9" fmla="*/ 52 h 154"/>
              <a:gd name="T10" fmla="*/ 120 w 292"/>
              <a:gd name="T11" fmla="*/ 56 h 154"/>
              <a:gd name="T12" fmla="*/ 122 w 292"/>
              <a:gd name="T13" fmla="*/ 62 h 154"/>
              <a:gd name="T14" fmla="*/ 124 w 292"/>
              <a:gd name="T15" fmla="*/ 70 h 154"/>
              <a:gd name="T16" fmla="*/ 128 w 292"/>
              <a:gd name="T17" fmla="*/ 74 h 154"/>
              <a:gd name="T18" fmla="*/ 158 w 292"/>
              <a:gd name="T19" fmla="*/ 86 h 154"/>
              <a:gd name="T20" fmla="*/ 164 w 292"/>
              <a:gd name="T21" fmla="*/ 90 h 154"/>
              <a:gd name="T22" fmla="*/ 168 w 292"/>
              <a:gd name="T23" fmla="*/ 98 h 154"/>
              <a:gd name="T24" fmla="*/ 164 w 292"/>
              <a:gd name="T25" fmla="*/ 108 h 154"/>
              <a:gd name="T26" fmla="*/ 170 w 292"/>
              <a:gd name="T27" fmla="*/ 120 h 154"/>
              <a:gd name="T28" fmla="*/ 190 w 292"/>
              <a:gd name="T29" fmla="*/ 128 h 154"/>
              <a:gd name="T30" fmla="*/ 208 w 292"/>
              <a:gd name="T31" fmla="*/ 130 h 154"/>
              <a:gd name="T32" fmla="*/ 220 w 292"/>
              <a:gd name="T33" fmla="*/ 132 h 154"/>
              <a:gd name="T34" fmla="*/ 234 w 292"/>
              <a:gd name="T35" fmla="*/ 134 h 154"/>
              <a:gd name="T36" fmla="*/ 232 w 292"/>
              <a:gd name="T37" fmla="*/ 130 h 154"/>
              <a:gd name="T38" fmla="*/ 218 w 292"/>
              <a:gd name="T39" fmla="*/ 106 h 154"/>
              <a:gd name="T40" fmla="*/ 212 w 292"/>
              <a:gd name="T41" fmla="*/ 94 h 154"/>
              <a:gd name="T42" fmla="*/ 210 w 292"/>
              <a:gd name="T43" fmla="*/ 80 h 154"/>
              <a:gd name="T44" fmla="*/ 210 w 292"/>
              <a:gd name="T45" fmla="*/ 66 h 154"/>
              <a:gd name="T46" fmla="*/ 214 w 292"/>
              <a:gd name="T47" fmla="*/ 64 h 154"/>
              <a:gd name="T48" fmla="*/ 218 w 292"/>
              <a:gd name="T49" fmla="*/ 68 h 154"/>
              <a:gd name="T50" fmla="*/ 224 w 292"/>
              <a:gd name="T51" fmla="*/ 90 h 154"/>
              <a:gd name="T52" fmla="*/ 228 w 292"/>
              <a:gd name="T53" fmla="*/ 98 h 154"/>
              <a:gd name="T54" fmla="*/ 240 w 292"/>
              <a:gd name="T55" fmla="*/ 122 h 154"/>
              <a:gd name="T56" fmla="*/ 244 w 292"/>
              <a:gd name="T57" fmla="*/ 134 h 154"/>
              <a:gd name="T58" fmla="*/ 252 w 292"/>
              <a:gd name="T59" fmla="*/ 142 h 154"/>
              <a:gd name="T60" fmla="*/ 260 w 292"/>
              <a:gd name="T61" fmla="*/ 144 h 154"/>
              <a:gd name="T62" fmla="*/ 268 w 292"/>
              <a:gd name="T63" fmla="*/ 148 h 154"/>
              <a:gd name="T64" fmla="*/ 278 w 292"/>
              <a:gd name="T65" fmla="*/ 154 h 154"/>
              <a:gd name="T66" fmla="*/ 280 w 292"/>
              <a:gd name="T67" fmla="*/ 150 h 154"/>
              <a:gd name="T68" fmla="*/ 288 w 292"/>
              <a:gd name="T69" fmla="*/ 140 h 154"/>
              <a:gd name="T70" fmla="*/ 292 w 292"/>
              <a:gd name="T71" fmla="*/ 122 h 154"/>
              <a:gd name="T72" fmla="*/ 290 w 292"/>
              <a:gd name="T73" fmla="*/ 108 h 154"/>
              <a:gd name="T74" fmla="*/ 278 w 292"/>
              <a:gd name="T75" fmla="*/ 68 h 154"/>
              <a:gd name="T76" fmla="*/ 264 w 292"/>
              <a:gd name="T77" fmla="*/ 36 h 154"/>
              <a:gd name="T78" fmla="*/ 256 w 292"/>
              <a:gd name="T79" fmla="*/ 22 h 154"/>
              <a:gd name="T80" fmla="*/ 246 w 292"/>
              <a:gd name="T81" fmla="*/ 10 h 154"/>
              <a:gd name="T82" fmla="*/ 236 w 292"/>
              <a:gd name="T83" fmla="*/ 0 h 154"/>
              <a:gd name="T84" fmla="*/ 140 w 292"/>
              <a:gd name="T85" fmla="*/ 26 h 154"/>
              <a:gd name="T86" fmla="*/ 0 w 292"/>
              <a:gd name="T87" fmla="*/ 70 h 1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2"/>
              <a:gd name="T133" fmla="*/ 0 h 154"/>
              <a:gd name="T134" fmla="*/ 292 w 292"/>
              <a:gd name="T135" fmla="*/ 154 h 1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2" h="154">
                <a:moveTo>
                  <a:pt x="16" y="102"/>
                </a:moveTo>
                <a:lnTo>
                  <a:pt x="16" y="102"/>
                </a:lnTo>
                <a:lnTo>
                  <a:pt x="34" y="86"/>
                </a:lnTo>
                <a:lnTo>
                  <a:pt x="58" y="68"/>
                </a:lnTo>
                <a:lnTo>
                  <a:pt x="72" y="62"/>
                </a:lnTo>
                <a:lnTo>
                  <a:pt x="88" y="58"/>
                </a:lnTo>
                <a:lnTo>
                  <a:pt x="106" y="54"/>
                </a:lnTo>
                <a:lnTo>
                  <a:pt x="114" y="52"/>
                </a:lnTo>
                <a:lnTo>
                  <a:pt x="118" y="54"/>
                </a:lnTo>
                <a:lnTo>
                  <a:pt x="120" y="56"/>
                </a:lnTo>
                <a:lnTo>
                  <a:pt x="122" y="62"/>
                </a:lnTo>
                <a:lnTo>
                  <a:pt x="122" y="66"/>
                </a:lnTo>
                <a:lnTo>
                  <a:pt x="124" y="70"/>
                </a:lnTo>
                <a:lnTo>
                  <a:pt x="128" y="74"/>
                </a:lnTo>
                <a:lnTo>
                  <a:pt x="148" y="82"/>
                </a:lnTo>
                <a:lnTo>
                  <a:pt x="158" y="86"/>
                </a:lnTo>
                <a:lnTo>
                  <a:pt x="164" y="90"/>
                </a:lnTo>
                <a:lnTo>
                  <a:pt x="168" y="94"/>
                </a:lnTo>
                <a:lnTo>
                  <a:pt x="168" y="98"/>
                </a:lnTo>
                <a:lnTo>
                  <a:pt x="164" y="108"/>
                </a:lnTo>
                <a:lnTo>
                  <a:pt x="166" y="114"/>
                </a:lnTo>
                <a:lnTo>
                  <a:pt x="170" y="120"/>
                </a:lnTo>
                <a:lnTo>
                  <a:pt x="180" y="126"/>
                </a:lnTo>
                <a:lnTo>
                  <a:pt x="190" y="128"/>
                </a:lnTo>
                <a:lnTo>
                  <a:pt x="208" y="130"/>
                </a:lnTo>
                <a:lnTo>
                  <a:pt x="220" y="132"/>
                </a:lnTo>
                <a:lnTo>
                  <a:pt x="230" y="136"/>
                </a:lnTo>
                <a:lnTo>
                  <a:pt x="234" y="134"/>
                </a:lnTo>
                <a:lnTo>
                  <a:pt x="232" y="130"/>
                </a:lnTo>
                <a:lnTo>
                  <a:pt x="224" y="118"/>
                </a:lnTo>
                <a:lnTo>
                  <a:pt x="218" y="106"/>
                </a:lnTo>
                <a:lnTo>
                  <a:pt x="212" y="94"/>
                </a:lnTo>
                <a:lnTo>
                  <a:pt x="210" y="88"/>
                </a:lnTo>
                <a:lnTo>
                  <a:pt x="210" y="80"/>
                </a:lnTo>
                <a:lnTo>
                  <a:pt x="210" y="66"/>
                </a:lnTo>
                <a:lnTo>
                  <a:pt x="212" y="62"/>
                </a:lnTo>
                <a:lnTo>
                  <a:pt x="214" y="64"/>
                </a:lnTo>
                <a:lnTo>
                  <a:pt x="218" y="68"/>
                </a:lnTo>
                <a:lnTo>
                  <a:pt x="220" y="74"/>
                </a:lnTo>
                <a:lnTo>
                  <a:pt x="224" y="90"/>
                </a:lnTo>
                <a:lnTo>
                  <a:pt x="228" y="98"/>
                </a:lnTo>
                <a:lnTo>
                  <a:pt x="232" y="106"/>
                </a:lnTo>
                <a:lnTo>
                  <a:pt x="240" y="122"/>
                </a:lnTo>
                <a:lnTo>
                  <a:pt x="244" y="134"/>
                </a:lnTo>
                <a:lnTo>
                  <a:pt x="246" y="138"/>
                </a:lnTo>
                <a:lnTo>
                  <a:pt x="252" y="142"/>
                </a:lnTo>
                <a:lnTo>
                  <a:pt x="260" y="144"/>
                </a:lnTo>
                <a:lnTo>
                  <a:pt x="268" y="148"/>
                </a:lnTo>
                <a:lnTo>
                  <a:pt x="276" y="152"/>
                </a:lnTo>
                <a:lnTo>
                  <a:pt x="278" y="154"/>
                </a:lnTo>
                <a:lnTo>
                  <a:pt x="280" y="150"/>
                </a:lnTo>
                <a:lnTo>
                  <a:pt x="284" y="146"/>
                </a:lnTo>
                <a:lnTo>
                  <a:pt x="288" y="140"/>
                </a:lnTo>
                <a:lnTo>
                  <a:pt x="290" y="134"/>
                </a:lnTo>
                <a:lnTo>
                  <a:pt x="292" y="122"/>
                </a:lnTo>
                <a:lnTo>
                  <a:pt x="290" y="108"/>
                </a:lnTo>
                <a:lnTo>
                  <a:pt x="286" y="94"/>
                </a:lnTo>
                <a:lnTo>
                  <a:pt x="278" y="68"/>
                </a:lnTo>
                <a:lnTo>
                  <a:pt x="264" y="36"/>
                </a:lnTo>
                <a:lnTo>
                  <a:pt x="256" y="22"/>
                </a:lnTo>
                <a:lnTo>
                  <a:pt x="246" y="10"/>
                </a:lnTo>
                <a:lnTo>
                  <a:pt x="236" y="0"/>
                </a:lnTo>
                <a:lnTo>
                  <a:pt x="140" y="26"/>
                </a:lnTo>
                <a:lnTo>
                  <a:pt x="58" y="52"/>
                </a:lnTo>
                <a:lnTo>
                  <a:pt x="0" y="70"/>
                </a:lnTo>
                <a:lnTo>
                  <a:pt x="16" y="10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3" name="Freeform 50">
            <a:extLst>
              <a:ext uri="{FF2B5EF4-FFF2-40B4-BE49-F238E27FC236}">
                <a16:creationId xmlns:a16="http://schemas.microsoft.com/office/drawing/2014/main" id="{63AA4C05-AAC9-42CA-90DE-B213FF760D5E}"/>
              </a:ext>
            </a:extLst>
          </p:cNvPr>
          <p:cNvSpPr>
            <a:spLocks/>
          </p:cNvSpPr>
          <p:nvPr/>
        </p:nvSpPr>
        <p:spPr bwMode="auto">
          <a:xfrm>
            <a:off x="6684971" y="2443933"/>
            <a:ext cx="63991" cy="149325"/>
          </a:xfrm>
          <a:custGeom>
            <a:avLst/>
            <a:gdLst>
              <a:gd name="T0" fmla="*/ 0 w 36"/>
              <a:gd name="T1" fmla="*/ 0 h 84"/>
              <a:gd name="T2" fmla="*/ 2 w 36"/>
              <a:gd name="T3" fmla="*/ 84 h 84"/>
              <a:gd name="T4" fmla="*/ 36 w 36"/>
              <a:gd name="T5" fmla="*/ 84 h 84"/>
              <a:gd name="T6" fmla="*/ 36 w 36"/>
              <a:gd name="T7" fmla="*/ 84 h 84"/>
              <a:gd name="T8" fmla="*/ 22 w 36"/>
              <a:gd name="T9" fmla="*/ 46 h 84"/>
              <a:gd name="T10" fmla="*/ 10 w 36"/>
              <a:gd name="T11" fmla="*/ 18 h 84"/>
              <a:gd name="T12" fmla="*/ 0 w 36"/>
              <a:gd name="T13" fmla="*/ 0 h 84"/>
              <a:gd name="T14" fmla="*/ 0 w 36"/>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84"/>
              <a:gd name="T26" fmla="*/ 36 w 36"/>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84">
                <a:moveTo>
                  <a:pt x="0" y="0"/>
                </a:moveTo>
                <a:lnTo>
                  <a:pt x="2" y="84"/>
                </a:lnTo>
                <a:lnTo>
                  <a:pt x="36" y="84"/>
                </a:lnTo>
                <a:lnTo>
                  <a:pt x="22" y="46"/>
                </a:lnTo>
                <a:lnTo>
                  <a:pt x="10" y="18"/>
                </a:lnTo>
                <a:lnTo>
                  <a:pt x="0"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4" name="Freeform 51">
            <a:extLst>
              <a:ext uri="{FF2B5EF4-FFF2-40B4-BE49-F238E27FC236}">
                <a16:creationId xmlns:a16="http://schemas.microsoft.com/office/drawing/2014/main" id="{64E6D3CF-794F-4BD4-BD7A-311433A64D50}"/>
              </a:ext>
            </a:extLst>
          </p:cNvPr>
          <p:cNvSpPr>
            <a:spLocks/>
          </p:cNvSpPr>
          <p:nvPr/>
        </p:nvSpPr>
        <p:spPr bwMode="auto">
          <a:xfrm>
            <a:off x="6653327" y="2132321"/>
            <a:ext cx="284404" cy="348422"/>
          </a:xfrm>
          <a:custGeom>
            <a:avLst/>
            <a:gdLst>
              <a:gd name="T0" fmla="*/ 0 w 160"/>
              <a:gd name="T1" fmla="*/ 152 h 196"/>
              <a:gd name="T2" fmla="*/ 12 w 160"/>
              <a:gd name="T3" fmla="*/ 170 h 196"/>
              <a:gd name="T4" fmla="*/ 18 w 160"/>
              <a:gd name="T5" fmla="*/ 176 h 196"/>
              <a:gd name="T6" fmla="*/ 30 w 160"/>
              <a:gd name="T7" fmla="*/ 180 h 196"/>
              <a:gd name="T8" fmla="*/ 44 w 160"/>
              <a:gd name="T9" fmla="*/ 186 h 196"/>
              <a:gd name="T10" fmla="*/ 58 w 160"/>
              <a:gd name="T11" fmla="*/ 192 h 196"/>
              <a:gd name="T12" fmla="*/ 66 w 160"/>
              <a:gd name="T13" fmla="*/ 196 h 196"/>
              <a:gd name="T14" fmla="*/ 74 w 160"/>
              <a:gd name="T15" fmla="*/ 186 h 196"/>
              <a:gd name="T16" fmla="*/ 76 w 160"/>
              <a:gd name="T17" fmla="*/ 176 h 196"/>
              <a:gd name="T18" fmla="*/ 80 w 160"/>
              <a:gd name="T19" fmla="*/ 148 h 196"/>
              <a:gd name="T20" fmla="*/ 86 w 160"/>
              <a:gd name="T21" fmla="*/ 126 h 196"/>
              <a:gd name="T22" fmla="*/ 82 w 160"/>
              <a:gd name="T23" fmla="*/ 94 h 196"/>
              <a:gd name="T24" fmla="*/ 80 w 160"/>
              <a:gd name="T25" fmla="*/ 88 h 196"/>
              <a:gd name="T26" fmla="*/ 72 w 160"/>
              <a:gd name="T27" fmla="*/ 76 h 196"/>
              <a:gd name="T28" fmla="*/ 76 w 160"/>
              <a:gd name="T29" fmla="*/ 68 h 196"/>
              <a:gd name="T30" fmla="*/ 82 w 160"/>
              <a:gd name="T31" fmla="*/ 62 h 196"/>
              <a:gd name="T32" fmla="*/ 100 w 160"/>
              <a:gd name="T33" fmla="*/ 52 h 196"/>
              <a:gd name="T34" fmla="*/ 110 w 160"/>
              <a:gd name="T35" fmla="*/ 44 h 196"/>
              <a:gd name="T36" fmla="*/ 140 w 160"/>
              <a:gd name="T37" fmla="*/ 20 h 196"/>
              <a:gd name="T38" fmla="*/ 150 w 160"/>
              <a:gd name="T39" fmla="*/ 14 h 196"/>
              <a:gd name="T40" fmla="*/ 156 w 160"/>
              <a:gd name="T41" fmla="*/ 10 h 196"/>
              <a:gd name="T42" fmla="*/ 160 w 160"/>
              <a:gd name="T43" fmla="*/ 4 h 196"/>
              <a:gd name="T44" fmla="*/ 152 w 160"/>
              <a:gd name="T45" fmla="*/ 0 h 196"/>
              <a:gd name="T46" fmla="*/ 146 w 160"/>
              <a:gd name="T47" fmla="*/ 0 h 196"/>
              <a:gd name="T48" fmla="*/ 136 w 160"/>
              <a:gd name="T49" fmla="*/ 4 h 196"/>
              <a:gd name="T50" fmla="*/ 134 w 160"/>
              <a:gd name="T51" fmla="*/ 10 h 196"/>
              <a:gd name="T52" fmla="*/ 130 w 160"/>
              <a:gd name="T53" fmla="*/ 20 h 196"/>
              <a:gd name="T54" fmla="*/ 124 w 160"/>
              <a:gd name="T55" fmla="*/ 22 h 196"/>
              <a:gd name="T56" fmla="*/ 102 w 160"/>
              <a:gd name="T57" fmla="*/ 26 h 196"/>
              <a:gd name="T58" fmla="*/ 98 w 160"/>
              <a:gd name="T59" fmla="*/ 28 h 196"/>
              <a:gd name="T60" fmla="*/ 94 w 160"/>
              <a:gd name="T61" fmla="*/ 32 h 196"/>
              <a:gd name="T62" fmla="*/ 88 w 160"/>
              <a:gd name="T63" fmla="*/ 32 h 196"/>
              <a:gd name="T64" fmla="*/ 78 w 160"/>
              <a:gd name="T65" fmla="*/ 30 h 196"/>
              <a:gd name="T66" fmla="*/ 66 w 160"/>
              <a:gd name="T67" fmla="*/ 26 h 196"/>
              <a:gd name="T68" fmla="*/ 52 w 160"/>
              <a:gd name="T69" fmla="*/ 20 h 196"/>
              <a:gd name="T70" fmla="*/ 38 w 160"/>
              <a:gd name="T71" fmla="*/ 18 h 196"/>
              <a:gd name="T72" fmla="*/ 28 w 160"/>
              <a:gd name="T73" fmla="*/ 18 h 196"/>
              <a:gd name="T74" fmla="*/ 16 w 160"/>
              <a:gd name="T75" fmla="*/ 16 h 196"/>
              <a:gd name="T76" fmla="*/ 14 w 160"/>
              <a:gd name="T77" fmla="*/ 20 h 196"/>
              <a:gd name="T78" fmla="*/ 14 w 160"/>
              <a:gd name="T79" fmla="*/ 26 h 196"/>
              <a:gd name="T80" fmla="*/ 10 w 160"/>
              <a:gd name="T81" fmla="*/ 40 h 196"/>
              <a:gd name="T82" fmla="*/ 8 w 160"/>
              <a:gd name="T83" fmla="*/ 48 h 196"/>
              <a:gd name="T84" fmla="*/ 10 w 160"/>
              <a:gd name="T85" fmla="*/ 60 h 196"/>
              <a:gd name="T86" fmla="*/ 26 w 160"/>
              <a:gd name="T87" fmla="*/ 82 h 196"/>
              <a:gd name="T88" fmla="*/ 32 w 160"/>
              <a:gd name="T89" fmla="*/ 88 h 196"/>
              <a:gd name="T90" fmla="*/ 36 w 160"/>
              <a:gd name="T91" fmla="*/ 96 h 196"/>
              <a:gd name="T92" fmla="*/ 32 w 160"/>
              <a:gd name="T93" fmla="*/ 112 h 196"/>
              <a:gd name="T94" fmla="*/ 22 w 160"/>
              <a:gd name="T95" fmla="*/ 130 h 196"/>
              <a:gd name="T96" fmla="*/ 12 w 160"/>
              <a:gd name="T97" fmla="*/ 144 h 196"/>
              <a:gd name="T98" fmla="*/ 0 w 160"/>
              <a:gd name="T99" fmla="*/ 152 h 1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0"/>
              <a:gd name="T151" fmla="*/ 0 h 196"/>
              <a:gd name="T152" fmla="*/ 160 w 160"/>
              <a:gd name="T153" fmla="*/ 196 h 1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0" h="196">
                <a:moveTo>
                  <a:pt x="0" y="152"/>
                </a:moveTo>
                <a:lnTo>
                  <a:pt x="0" y="152"/>
                </a:lnTo>
                <a:lnTo>
                  <a:pt x="6" y="162"/>
                </a:lnTo>
                <a:lnTo>
                  <a:pt x="12" y="170"/>
                </a:lnTo>
                <a:lnTo>
                  <a:pt x="18" y="176"/>
                </a:lnTo>
                <a:lnTo>
                  <a:pt x="24" y="178"/>
                </a:lnTo>
                <a:lnTo>
                  <a:pt x="30" y="180"/>
                </a:lnTo>
                <a:lnTo>
                  <a:pt x="38" y="182"/>
                </a:lnTo>
                <a:lnTo>
                  <a:pt x="44" y="186"/>
                </a:lnTo>
                <a:lnTo>
                  <a:pt x="58" y="192"/>
                </a:lnTo>
                <a:lnTo>
                  <a:pt x="66" y="196"/>
                </a:lnTo>
                <a:lnTo>
                  <a:pt x="70" y="192"/>
                </a:lnTo>
                <a:lnTo>
                  <a:pt x="74" y="186"/>
                </a:lnTo>
                <a:lnTo>
                  <a:pt x="76" y="176"/>
                </a:lnTo>
                <a:lnTo>
                  <a:pt x="78" y="162"/>
                </a:lnTo>
                <a:lnTo>
                  <a:pt x="80" y="148"/>
                </a:lnTo>
                <a:lnTo>
                  <a:pt x="86" y="126"/>
                </a:lnTo>
                <a:lnTo>
                  <a:pt x="86" y="110"/>
                </a:lnTo>
                <a:lnTo>
                  <a:pt x="82" y="94"/>
                </a:lnTo>
                <a:lnTo>
                  <a:pt x="80" y="88"/>
                </a:lnTo>
                <a:lnTo>
                  <a:pt x="74" y="82"/>
                </a:lnTo>
                <a:lnTo>
                  <a:pt x="72" y="76"/>
                </a:lnTo>
                <a:lnTo>
                  <a:pt x="74" y="72"/>
                </a:lnTo>
                <a:lnTo>
                  <a:pt x="76" y="68"/>
                </a:lnTo>
                <a:lnTo>
                  <a:pt x="82" y="62"/>
                </a:lnTo>
                <a:lnTo>
                  <a:pt x="90" y="56"/>
                </a:lnTo>
                <a:lnTo>
                  <a:pt x="100" y="52"/>
                </a:lnTo>
                <a:lnTo>
                  <a:pt x="110" y="44"/>
                </a:lnTo>
                <a:lnTo>
                  <a:pt x="126" y="30"/>
                </a:lnTo>
                <a:lnTo>
                  <a:pt x="140" y="20"/>
                </a:lnTo>
                <a:lnTo>
                  <a:pt x="150" y="14"/>
                </a:lnTo>
                <a:lnTo>
                  <a:pt x="156" y="10"/>
                </a:lnTo>
                <a:lnTo>
                  <a:pt x="160" y="8"/>
                </a:lnTo>
                <a:lnTo>
                  <a:pt x="160" y="4"/>
                </a:lnTo>
                <a:lnTo>
                  <a:pt x="156" y="2"/>
                </a:lnTo>
                <a:lnTo>
                  <a:pt x="152" y="0"/>
                </a:lnTo>
                <a:lnTo>
                  <a:pt x="146" y="0"/>
                </a:lnTo>
                <a:lnTo>
                  <a:pt x="140" y="2"/>
                </a:lnTo>
                <a:lnTo>
                  <a:pt x="136" y="4"/>
                </a:lnTo>
                <a:lnTo>
                  <a:pt x="134" y="10"/>
                </a:lnTo>
                <a:lnTo>
                  <a:pt x="132" y="18"/>
                </a:lnTo>
                <a:lnTo>
                  <a:pt x="130" y="20"/>
                </a:lnTo>
                <a:lnTo>
                  <a:pt x="124" y="22"/>
                </a:lnTo>
                <a:lnTo>
                  <a:pt x="112" y="24"/>
                </a:lnTo>
                <a:lnTo>
                  <a:pt x="102" y="26"/>
                </a:lnTo>
                <a:lnTo>
                  <a:pt x="98" y="28"/>
                </a:lnTo>
                <a:lnTo>
                  <a:pt x="96" y="30"/>
                </a:lnTo>
                <a:lnTo>
                  <a:pt x="94" y="32"/>
                </a:lnTo>
                <a:lnTo>
                  <a:pt x="88" y="32"/>
                </a:lnTo>
                <a:lnTo>
                  <a:pt x="80" y="32"/>
                </a:lnTo>
                <a:lnTo>
                  <a:pt x="78" y="30"/>
                </a:lnTo>
                <a:lnTo>
                  <a:pt x="74" y="28"/>
                </a:lnTo>
                <a:lnTo>
                  <a:pt x="66" y="26"/>
                </a:lnTo>
                <a:lnTo>
                  <a:pt x="52" y="20"/>
                </a:lnTo>
                <a:lnTo>
                  <a:pt x="46" y="18"/>
                </a:lnTo>
                <a:lnTo>
                  <a:pt x="38" y="18"/>
                </a:lnTo>
                <a:lnTo>
                  <a:pt x="28" y="18"/>
                </a:lnTo>
                <a:lnTo>
                  <a:pt x="20" y="16"/>
                </a:lnTo>
                <a:lnTo>
                  <a:pt x="16" y="16"/>
                </a:lnTo>
                <a:lnTo>
                  <a:pt x="14" y="18"/>
                </a:lnTo>
                <a:lnTo>
                  <a:pt x="14" y="20"/>
                </a:lnTo>
                <a:lnTo>
                  <a:pt x="14" y="26"/>
                </a:lnTo>
                <a:lnTo>
                  <a:pt x="12" y="32"/>
                </a:lnTo>
                <a:lnTo>
                  <a:pt x="10" y="40"/>
                </a:lnTo>
                <a:lnTo>
                  <a:pt x="8" y="48"/>
                </a:lnTo>
                <a:lnTo>
                  <a:pt x="10" y="54"/>
                </a:lnTo>
                <a:lnTo>
                  <a:pt x="10" y="60"/>
                </a:lnTo>
                <a:lnTo>
                  <a:pt x="18" y="72"/>
                </a:lnTo>
                <a:lnTo>
                  <a:pt x="26" y="82"/>
                </a:lnTo>
                <a:lnTo>
                  <a:pt x="32" y="88"/>
                </a:lnTo>
                <a:lnTo>
                  <a:pt x="36" y="92"/>
                </a:lnTo>
                <a:lnTo>
                  <a:pt x="36" y="96"/>
                </a:lnTo>
                <a:lnTo>
                  <a:pt x="32" y="112"/>
                </a:lnTo>
                <a:lnTo>
                  <a:pt x="28" y="120"/>
                </a:lnTo>
                <a:lnTo>
                  <a:pt x="22" y="130"/>
                </a:lnTo>
                <a:lnTo>
                  <a:pt x="16" y="138"/>
                </a:lnTo>
                <a:lnTo>
                  <a:pt x="12" y="144"/>
                </a:lnTo>
                <a:lnTo>
                  <a:pt x="0" y="15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5" name="Freeform 52">
            <a:extLst>
              <a:ext uri="{FF2B5EF4-FFF2-40B4-BE49-F238E27FC236}">
                <a16:creationId xmlns:a16="http://schemas.microsoft.com/office/drawing/2014/main" id="{A52BC3A4-E19C-41E7-9090-40AFE2D54155}"/>
              </a:ext>
            </a:extLst>
          </p:cNvPr>
          <p:cNvSpPr>
            <a:spLocks/>
          </p:cNvSpPr>
          <p:nvPr/>
        </p:nvSpPr>
        <p:spPr bwMode="auto">
          <a:xfrm>
            <a:off x="6136512" y="1683819"/>
            <a:ext cx="711008" cy="526188"/>
          </a:xfrm>
          <a:custGeom>
            <a:avLst/>
            <a:gdLst>
              <a:gd name="T0" fmla="*/ 0 w 400"/>
              <a:gd name="T1" fmla="*/ 270 h 296"/>
              <a:gd name="T2" fmla="*/ 10 w 400"/>
              <a:gd name="T3" fmla="*/ 248 h 296"/>
              <a:gd name="T4" fmla="*/ 16 w 400"/>
              <a:gd name="T5" fmla="*/ 240 h 296"/>
              <a:gd name="T6" fmla="*/ 28 w 400"/>
              <a:gd name="T7" fmla="*/ 230 h 296"/>
              <a:gd name="T8" fmla="*/ 34 w 400"/>
              <a:gd name="T9" fmla="*/ 218 h 296"/>
              <a:gd name="T10" fmla="*/ 38 w 400"/>
              <a:gd name="T11" fmla="*/ 196 h 296"/>
              <a:gd name="T12" fmla="*/ 44 w 400"/>
              <a:gd name="T13" fmla="*/ 182 h 296"/>
              <a:gd name="T14" fmla="*/ 52 w 400"/>
              <a:gd name="T15" fmla="*/ 178 h 296"/>
              <a:gd name="T16" fmla="*/ 70 w 400"/>
              <a:gd name="T17" fmla="*/ 172 h 296"/>
              <a:gd name="T18" fmla="*/ 82 w 400"/>
              <a:gd name="T19" fmla="*/ 172 h 296"/>
              <a:gd name="T20" fmla="*/ 122 w 400"/>
              <a:gd name="T21" fmla="*/ 178 h 296"/>
              <a:gd name="T22" fmla="*/ 132 w 400"/>
              <a:gd name="T23" fmla="*/ 178 h 296"/>
              <a:gd name="T24" fmla="*/ 178 w 400"/>
              <a:gd name="T25" fmla="*/ 146 h 296"/>
              <a:gd name="T26" fmla="*/ 188 w 400"/>
              <a:gd name="T27" fmla="*/ 138 h 296"/>
              <a:gd name="T28" fmla="*/ 196 w 400"/>
              <a:gd name="T29" fmla="*/ 134 h 296"/>
              <a:gd name="T30" fmla="*/ 194 w 400"/>
              <a:gd name="T31" fmla="*/ 122 h 296"/>
              <a:gd name="T32" fmla="*/ 188 w 400"/>
              <a:gd name="T33" fmla="*/ 114 h 296"/>
              <a:gd name="T34" fmla="*/ 180 w 400"/>
              <a:gd name="T35" fmla="*/ 104 h 296"/>
              <a:gd name="T36" fmla="*/ 178 w 400"/>
              <a:gd name="T37" fmla="*/ 96 h 296"/>
              <a:gd name="T38" fmla="*/ 182 w 400"/>
              <a:gd name="T39" fmla="*/ 90 h 296"/>
              <a:gd name="T40" fmla="*/ 192 w 400"/>
              <a:gd name="T41" fmla="*/ 78 h 296"/>
              <a:gd name="T42" fmla="*/ 198 w 400"/>
              <a:gd name="T43" fmla="*/ 70 h 296"/>
              <a:gd name="T44" fmla="*/ 214 w 400"/>
              <a:gd name="T45" fmla="*/ 44 h 296"/>
              <a:gd name="T46" fmla="*/ 226 w 400"/>
              <a:gd name="T47" fmla="*/ 36 h 296"/>
              <a:gd name="T48" fmla="*/ 272 w 400"/>
              <a:gd name="T49" fmla="*/ 22 h 296"/>
              <a:gd name="T50" fmla="*/ 314 w 400"/>
              <a:gd name="T51" fmla="*/ 8 h 296"/>
              <a:gd name="T52" fmla="*/ 342 w 400"/>
              <a:gd name="T53" fmla="*/ 0 h 296"/>
              <a:gd name="T54" fmla="*/ 344 w 400"/>
              <a:gd name="T55" fmla="*/ 38 h 296"/>
              <a:gd name="T56" fmla="*/ 352 w 400"/>
              <a:gd name="T57" fmla="*/ 86 h 296"/>
              <a:gd name="T58" fmla="*/ 354 w 400"/>
              <a:gd name="T59" fmla="*/ 92 h 296"/>
              <a:gd name="T60" fmla="*/ 364 w 400"/>
              <a:gd name="T61" fmla="*/ 102 h 296"/>
              <a:gd name="T62" fmla="*/ 374 w 400"/>
              <a:gd name="T63" fmla="*/ 114 h 296"/>
              <a:gd name="T64" fmla="*/ 376 w 400"/>
              <a:gd name="T65" fmla="*/ 120 h 296"/>
              <a:gd name="T66" fmla="*/ 382 w 400"/>
              <a:gd name="T67" fmla="*/ 170 h 296"/>
              <a:gd name="T68" fmla="*/ 386 w 400"/>
              <a:gd name="T69" fmla="*/ 190 h 296"/>
              <a:gd name="T70" fmla="*/ 388 w 400"/>
              <a:gd name="T71" fmla="*/ 206 h 296"/>
              <a:gd name="T72" fmla="*/ 394 w 400"/>
              <a:gd name="T73" fmla="*/ 236 h 296"/>
              <a:gd name="T74" fmla="*/ 398 w 400"/>
              <a:gd name="T75" fmla="*/ 250 h 296"/>
              <a:gd name="T76" fmla="*/ 396 w 400"/>
              <a:gd name="T77" fmla="*/ 260 h 296"/>
              <a:gd name="T78" fmla="*/ 394 w 400"/>
              <a:gd name="T79" fmla="*/ 266 h 296"/>
              <a:gd name="T80" fmla="*/ 390 w 400"/>
              <a:gd name="T81" fmla="*/ 276 h 296"/>
              <a:gd name="T82" fmla="*/ 388 w 400"/>
              <a:gd name="T83" fmla="*/ 280 h 296"/>
              <a:gd name="T84" fmla="*/ 376 w 400"/>
              <a:gd name="T85" fmla="*/ 286 h 296"/>
              <a:gd name="T86" fmla="*/ 368 w 400"/>
              <a:gd name="T87" fmla="*/ 284 h 296"/>
              <a:gd name="T88" fmla="*/ 354 w 400"/>
              <a:gd name="T89" fmla="*/ 278 h 296"/>
              <a:gd name="T90" fmla="*/ 342 w 400"/>
              <a:gd name="T91" fmla="*/ 272 h 296"/>
              <a:gd name="T92" fmla="*/ 324 w 400"/>
              <a:gd name="T93" fmla="*/ 270 h 296"/>
              <a:gd name="T94" fmla="*/ 312 w 400"/>
              <a:gd name="T95" fmla="*/ 272 h 296"/>
              <a:gd name="T96" fmla="*/ 308 w 400"/>
              <a:gd name="T97" fmla="*/ 274 h 296"/>
              <a:gd name="T98" fmla="*/ 302 w 400"/>
              <a:gd name="T99" fmla="*/ 276 h 296"/>
              <a:gd name="T100" fmla="*/ 298 w 400"/>
              <a:gd name="T101" fmla="*/ 266 h 296"/>
              <a:gd name="T102" fmla="*/ 296 w 400"/>
              <a:gd name="T103" fmla="*/ 256 h 296"/>
              <a:gd name="T104" fmla="*/ 290 w 400"/>
              <a:gd name="T105" fmla="*/ 242 h 296"/>
              <a:gd name="T106" fmla="*/ 284 w 400"/>
              <a:gd name="T107" fmla="*/ 240 h 296"/>
              <a:gd name="T108" fmla="*/ 260 w 400"/>
              <a:gd name="T109" fmla="*/ 242 h 296"/>
              <a:gd name="T110" fmla="*/ 124 w 400"/>
              <a:gd name="T111" fmla="*/ 272 h 296"/>
              <a:gd name="T112" fmla="*/ 60 w 400"/>
              <a:gd name="T113" fmla="*/ 290 h 296"/>
              <a:gd name="T114" fmla="*/ 22 w 400"/>
              <a:gd name="T115" fmla="*/ 296 h 296"/>
              <a:gd name="T116" fmla="*/ 18 w 400"/>
              <a:gd name="T117" fmla="*/ 296 h 296"/>
              <a:gd name="T118" fmla="*/ 12 w 400"/>
              <a:gd name="T119" fmla="*/ 288 h 296"/>
              <a:gd name="T120" fmla="*/ 10 w 400"/>
              <a:gd name="T121" fmla="*/ 282 h 296"/>
              <a:gd name="T122" fmla="*/ 0 w 400"/>
              <a:gd name="T123" fmla="*/ 270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0"/>
              <a:gd name="T187" fmla="*/ 0 h 296"/>
              <a:gd name="T188" fmla="*/ 400 w 400"/>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0" h="296">
                <a:moveTo>
                  <a:pt x="0" y="270"/>
                </a:moveTo>
                <a:lnTo>
                  <a:pt x="0" y="270"/>
                </a:lnTo>
                <a:lnTo>
                  <a:pt x="4" y="258"/>
                </a:lnTo>
                <a:lnTo>
                  <a:pt x="10" y="248"/>
                </a:lnTo>
                <a:lnTo>
                  <a:pt x="16" y="240"/>
                </a:lnTo>
                <a:lnTo>
                  <a:pt x="22" y="234"/>
                </a:lnTo>
                <a:lnTo>
                  <a:pt x="28" y="230"/>
                </a:lnTo>
                <a:lnTo>
                  <a:pt x="32" y="226"/>
                </a:lnTo>
                <a:lnTo>
                  <a:pt x="34" y="218"/>
                </a:lnTo>
                <a:lnTo>
                  <a:pt x="38" y="196"/>
                </a:lnTo>
                <a:lnTo>
                  <a:pt x="40" y="186"/>
                </a:lnTo>
                <a:lnTo>
                  <a:pt x="44" y="182"/>
                </a:lnTo>
                <a:lnTo>
                  <a:pt x="52" y="178"/>
                </a:lnTo>
                <a:lnTo>
                  <a:pt x="60" y="174"/>
                </a:lnTo>
                <a:lnTo>
                  <a:pt x="70" y="172"/>
                </a:lnTo>
                <a:lnTo>
                  <a:pt x="82" y="172"/>
                </a:lnTo>
                <a:lnTo>
                  <a:pt x="110" y="178"/>
                </a:lnTo>
                <a:lnTo>
                  <a:pt x="122" y="178"/>
                </a:lnTo>
                <a:lnTo>
                  <a:pt x="132" y="178"/>
                </a:lnTo>
                <a:lnTo>
                  <a:pt x="160" y="158"/>
                </a:lnTo>
                <a:lnTo>
                  <a:pt x="178" y="146"/>
                </a:lnTo>
                <a:lnTo>
                  <a:pt x="188" y="138"/>
                </a:lnTo>
                <a:lnTo>
                  <a:pt x="194" y="136"/>
                </a:lnTo>
                <a:lnTo>
                  <a:pt x="196" y="134"/>
                </a:lnTo>
                <a:lnTo>
                  <a:pt x="196" y="128"/>
                </a:lnTo>
                <a:lnTo>
                  <a:pt x="194" y="122"/>
                </a:lnTo>
                <a:lnTo>
                  <a:pt x="188" y="114"/>
                </a:lnTo>
                <a:lnTo>
                  <a:pt x="182" y="108"/>
                </a:lnTo>
                <a:lnTo>
                  <a:pt x="180" y="104"/>
                </a:lnTo>
                <a:lnTo>
                  <a:pt x="178" y="100"/>
                </a:lnTo>
                <a:lnTo>
                  <a:pt x="178" y="96"/>
                </a:lnTo>
                <a:lnTo>
                  <a:pt x="182" y="90"/>
                </a:lnTo>
                <a:lnTo>
                  <a:pt x="184" y="86"/>
                </a:lnTo>
                <a:lnTo>
                  <a:pt x="192" y="78"/>
                </a:lnTo>
                <a:lnTo>
                  <a:pt x="198" y="70"/>
                </a:lnTo>
                <a:lnTo>
                  <a:pt x="204" y="56"/>
                </a:lnTo>
                <a:lnTo>
                  <a:pt x="214" y="44"/>
                </a:lnTo>
                <a:lnTo>
                  <a:pt x="220" y="40"/>
                </a:lnTo>
                <a:lnTo>
                  <a:pt x="226" y="36"/>
                </a:lnTo>
                <a:lnTo>
                  <a:pt x="272" y="22"/>
                </a:lnTo>
                <a:lnTo>
                  <a:pt x="314" y="8"/>
                </a:lnTo>
                <a:lnTo>
                  <a:pt x="334" y="2"/>
                </a:lnTo>
                <a:lnTo>
                  <a:pt x="342" y="0"/>
                </a:lnTo>
                <a:lnTo>
                  <a:pt x="344" y="38"/>
                </a:lnTo>
                <a:lnTo>
                  <a:pt x="348" y="66"/>
                </a:lnTo>
                <a:lnTo>
                  <a:pt x="352" y="86"/>
                </a:lnTo>
                <a:lnTo>
                  <a:pt x="354" y="92"/>
                </a:lnTo>
                <a:lnTo>
                  <a:pt x="358" y="96"/>
                </a:lnTo>
                <a:lnTo>
                  <a:pt x="364" y="102"/>
                </a:lnTo>
                <a:lnTo>
                  <a:pt x="372" y="110"/>
                </a:lnTo>
                <a:lnTo>
                  <a:pt x="374" y="114"/>
                </a:lnTo>
                <a:lnTo>
                  <a:pt x="376" y="120"/>
                </a:lnTo>
                <a:lnTo>
                  <a:pt x="380" y="146"/>
                </a:lnTo>
                <a:lnTo>
                  <a:pt x="382" y="170"/>
                </a:lnTo>
                <a:lnTo>
                  <a:pt x="386" y="190"/>
                </a:lnTo>
                <a:lnTo>
                  <a:pt x="388" y="206"/>
                </a:lnTo>
                <a:lnTo>
                  <a:pt x="390" y="222"/>
                </a:lnTo>
                <a:lnTo>
                  <a:pt x="394" y="236"/>
                </a:lnTo>
                <a:lnTo>
                  <a:pt x="398" y="250"/>
                </a:lnTo>
                <a:lnTo>
                  <a:pt x="400" y="254"/>
                </a:lnTo>
                <a:lnTo>
                  <a:pt x="396" y="260"/>
                </a:lnTo>
                <a:lnTo>
                  <a:pt x="394" y="266"/>
                </a:lnTo>
                <a:lnTo>
                  <a:pt x="392" y="272"/>
                </a:lnTo>
                <a:lnTo>
                  <a:pt x="390" y="276"/>
                </a:lnTo>
                <a:lnTo>
                  <a:pt x="388" y="280"/>
                </a:lnTo>
                <a:lnTo>
                  <a:pt x="382" y="284"/>
                </a:lnTo>
                <a:lnTo>
                  <a:pt x="376" y="286"/>
                </a:lnTo>
                <a:lnTo>
                  <a:pt x="368" y="284"/>
                </a:lnTo>
                <a:lnTo>
                  <a:pt x="360" y="280"/>
                </a:lnTo>
                <a:lnTo>
                  <a:pt x="354" y="278"/>
                </a:lnTo>
                <a:lnTo>
                  <a:pt x="350" y="274"/>
                </a:lnTo>
                <a:lnTo>
                  <a:pt x="342" y="272"/>
                </a:lnTo>
                <a:lnTo>
                  <a:pt x="324" y="270"/>
                </a:lnTo>
                <a:lnTo>
                  <a:pt x="318" y="270"/>
                </a:lnTo>
                <a:lnTo>
                  <a:pt x="312" y="272"/>
                </a:lnTo>
                <a:lnTo>
                  <a:pt x="308" y="274"/>
                </a:lnTo>
                <a:lnTo>
                  <a:pt x="304" y="276"/>
                </a:lnTo>
                <a:lnTo>
                  <a:pt x="302" y="276"/>
                </a:lnTo>
                <a:lnTo>
                  <a:pt x="302" y="274"/>
                </a:lnTo>
                <a:lnTo>
                  <a:pt x="298" y="266"/>
                </a:lnTo>
                <a:lnTo>
                  <a:pt x="296" y="256"/>
                </a:lnTo>
                <a:lnTo>
                  <a:pt x="294" y="248"/>
                </a:lnTo>
                <a:lnTo>
                  <a:pt x="290" y="242"/>
                </a:lnTo>
                <a:lnTo>
                  <a:pt x="284" y="240"/>
                </a:lnTo>
                <a:lnTo>
                  <a:pt x="276" y="240"/>
                </a:lnTo>
                <a:lnTo>
                  <a:pt x="260" y="242"/>
                </a:lnTo>
                <a:lnTo>
                  <a:pt x="214" y="252"/>
                </a:lnTo>
                <a:lnTo>
                  <a:pt x="124" y="272"/>
                </a:lnTo>
                <a:lnTo>
                  <a:pt x="60" y="290"/>
                </a:lnTo>
                <a:lnTo>
                  <a:pt x="32" y="296"/>
                </a:lnTo>
                <a:lnTo>
                  <a:pt x="22" y="296"/>
                </a:lnTo>
                <a:lnTo>
                  <a:pt x="18" y="296"/>
                </a:lnTo>
                <a:lnTo>
                  <a:pt x="14" y="292"/>
                </a:lnTo>
                <a:lnTo>
                  <a:pt x="12" y="288"/>
                </a:lnTo>
                <a:lnTo>
                  <a:pt x="10" y="282"/>
                </a:lnTo>
                <a:lnTo>
                  <a:pt x="0" y="27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6" name="Freeform 53">
            <a:extLst>
              <a:ext uri="{FF2B5EF4-FFF2-40B4-BE49-F238E27FC236}">
                <a16:creationId xmlns:a16="http://schemas.microsoft.com/office/drawing/2014/main" id="{70332EA9-FB85-438E-8535-0EB8269C655C}"/>
              </a:ext>
            </a:extLst>
          </p:cNvPr>
          <p:cNvSpPr>
            <a:spLocks/>
          </p:cNvSpPr>
          <p:nvPr/>
        </p:nvSpPr>
        <p:spPr bwMode="auto">
          <a:xfrm>
            <a:off x="6737708" y="1626090"/>
            <a:ext cx="138647" cy="341311"/>
          </a:xfrm>
          <a:custGeom>
            <a:avLst/>
            <a:gdLst>
              <a:gd name="T0" fmla="*/ 0 w 78"/>
              <a:gd name="T1" fmla="*/ 34 h 192"/>
              <a:gd name="T2" fmla="*/ 0 w 78"/>
              <a:gd name="T3" fmla="*/ 34 h 192"/>
              <a:gd name="T4" fmla="*/ 28 w 78"/>
              <a:gd name="T5" fmla="*/ 22 h 192"/>
              <a:gd name="T6" fmla="*/ 28 w 78"/>
              <a:gd name="T7" fmla="*/ 22 h 192"/>
              <a:gd name="T8" fmla="*/ 44 w 78"/>
              <a:gd name="T9" fmla="*/ 18 h 192"/>
              <a:gd name="T10" fmla="*/ 52 w 78"/>
              <a:gd name="T11" fmla="*/ 16 h 192"/>
              <a:gd name="T12" fmla="*/ 60 w 78"/>
              <a:gd name="T13" fmla="*/ 14 h 192"/>
              <a:gd name="T14" fmla="*/ 60 w 78"/>
              <a:gd name="T15" fmla="*/ 14 h 192"/>
              <a:gd name="T16" fmla="*/ 66 w 78"/>
              <a:gd name="T17" fmla="*/ 6 h 192"/>
              <a:gd name="T18" fmla="*/ 70 w 78"/>
              <a:gd name="T19" fmla="*/ 0 h 192"/>
              <a:gd name="T20" fmla="*/ 70 w 78"/>
              <a:gd name="T21" fmla="*/ 0 h 192"/>
              <a:gd name="T22" fmla="*/ 72 w 78"/>
              <a:gd name="T23" fmla="*/ 18 h 192"/>
              <a:gd name="T24" fmla="*/ 72 w 78"/>
              <a:gd name="T25" fmla="*/ 48 h 192"/>
              <a:gd name="T26" fmla="*/ 72 w 78"/>
              <a:gd name="T27" fmla="*/ 48 h 192"/>
              <a:gd name="T28" fmla="*/ 70 w 78"/>
              <a:gd name="T29" fmla="*/ 68 h 192"/>
              <a:gd name="T30" fmla="*/ 68 w 78"/>
              <a:gd name="T31" fmla="*/ 90 h 192"/>
              <a:gd name="T32" fmla="*/ 68 w 78"/>
              <a:gd name="T33" fmla="*/ 90 h 192"/>
              <a:gd name="T34" fmla="*/ 68 w 78"/>
              <a:gd name="T35" fmla="*/ 116 h 192"/>
              <a:gd name="T36" fmla="*/ 68 w 78"/>
              <a:gd name="T37" fmla="*/ 142 h 192"/>
              <a:gd name="T38" fmla="*/ 68 w 78"/>
              <a:gd name="T39" fmla="*/ 142 h 192"/>
              <a:gd name="T40" fmla="*/ 70 w 78"/>
              <a:gd name="T41" fmla="*/ 166 h 192"/>
              <a:gd name="T42" fmla="*/ 70 w 78"/>
              <a:gd name="T43" fmla="*/ 174 h 192"/>
              <a:gd name="T44" fmla="*/ 74 w 78"/>
              <a:gd name="T45" fmla="*/ 180 h 192"/>
              <a:gd name="T46" fmla="*/ 74 w 78"/>
              <a:gd name="T47" fmla="*/ 180 h 192"/>
              <a:gd name="T48" fmla="*/ 78 w 78"/>
              <a:gd name="T49" fmla="*/ 186 h 192"/>
              <a:gd name="T50" fmla="*/ 78 w 78"/>
              <a:gd name="T51" fmla="*/ 186 h 192"/>
              <a:gd name="T52" fmla="*/ 72 w 78"/>
              <a:gd name="T53" fmla="*/ 184 h 192"/>
              <a:gd name="T54" fmla="*/ 66 w 78"/>
              <a:gd name="T55" fmla="*/ 184 h 192"/>
              <a:gd name="T56" fmla="*/ 60 w 78"/>
              <a:gd name="T57" fmla="*/ 186 h 192"/>
              <a:gd name="T58" fmla="*/ 60 w 78"/>
              <a:gd name="T59" fmla="*/ 186 h 192"/>
              <a:gd name="T60" fmla="*/ 46 w 78"/>
              <a:gd name="T61" fmla="*/ 190 h 192"/>
              <a:gd name="T62" fmla="*/ 40 w 78"/>
              <a:gd name="T63" fmla="*/ 192 h 192"/>
              <a:gd name="T64" fmla="*/ 40 w 78"/>
              <a:gd name="T65" fmla="*/ 192 h 192"/>
              <a:gd name="T66" fmla="*/ 40 w 78"/>
              <a:gd name="T67" fmla="*/ 172 h 192"/>
              <a:gd name="T68" fmla="*/ 38 w 78"/>
              <a:gd name="T69" fmla="*/ 158 h 192"/>
              <a:gd name="T70" fmla="*/ 36 w 78"/>
              <a:gd name="T71" fmla="*/ 152 h 192"/>
              <a:gd name="T72" fmla="*/ 34 w 78"/>
              <a:gd name="T73" fmla="*/ 148 h 192"/>
              <a:gd name="T74" fmla="*/ 34 w 78"/>
              <a:gd name="T75" fmla="*/ 148 h 192"/>
              <a:gd name="T76" fmla="*/ 26 w 78"/>
              <a:gd name="T77" fmla="*/ 142 h 192"/>
              <a:gd name="T78" fmla="*/ 20 w 78"/>
              <a:gd name="T79" fmla="*/ 136 h 192"/>
              <a:gd name="T80" fmla="*/ 16 w 78"/>
              <a:gd name="T81" fmla="*/ 130 h 192"/>
              <a:gd name="T82" fmla="*/ 12 w 78"/>
              <a:gd name="T83" fmla="*/ 124 h 192"/>
              <a:gd name="T84" fmla="*/ 8 w 78"/>
              <a:gd name="T85" fmla="*/ 114 h 192"/>
              <a:gd name="T86" fmla="*/ 6 w 78"/>
              <a:gd name="T87" fmla="*/ 102 h 192"/>
              <a:gd name="T88" fmla="*/ 6 w 78"/>
              <a:gd name="T89" fmla="*/ 102 h 192"/>
              <a:gd name="T90" fmla="*/ 0 w 78"/>
              <a:gd name="T91" fmla="*/ 54 h 192"/>
              <a:gd name="T92" fmla="*/ 0 w 78"/>
              <a:gd name="T93" fmla="*/ 34 h 192"/>
              <a:gd name="T94" fmla="*/ 0 w 78"/>
              <a:gd name="T95" fmla="*/ 34 h 1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
              <a:gd name="T145" fmla="*/ 0 h 192"/>
              <a:gd name="T146" fmla="*/ 78 w 78"/>
              <a:gd name="T147" fmla="*/ 192 h 1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 h="192">
                <a:moveTo>
                  <a:pt x="0" y="34"/>
                </a:moveTo>
                <a:lnTo>
                  <a:pt x="0" y="34"/>
                </a:lnTo>
                <a:lnTo>
                  <a:pt x="28" y="22"/>
                </a:lnTo>
                <a:lnTo>
                  <a:pt x="44" y="18"/>
                </a:lnTo>
                <a:lnTo>
                  <a:pt x="52" y="16"/>
                </a:lnTo>
                <a:lnTo>
                  <a:pt x="60" y="14"/>
                </a:lnTo>
                <a:lnTo>
                  <a:pt x="66" y="6"/>
                </a:lnTo>
                <a:lnTo>
                  <a:pt x="70" y="0"/>
                </a:lnTo>
                <a:lnTo>
                  <a:pt x="72" y="18"/>
                </a:lnTo>
                <a:lnTo>
                  <a:pt x="72" y="48"/>
                </a:lnTo>
                <a:lnTo>
                  <a:pt x="70" y="68"/>
                </a:lnTo>
                <a:lnTo>
                  <a:pt x="68" y="90"/>
                </a:lnTo>
                <a:lnTo>
                  <a:pt x="68" y="116"/>
                </a:lnTo>
                <a:lnTo>
                  <a:pt x="68" y="142"/>
                </a:lnTo>
                <a:lnTo>
                  <a:pt x="70" y="166"/>
                </a:lnTo>
                <a:lnTo>
                  <a:pt x="70" y="174"/>
                </a:lnTo>
                <a:lnTo>
                  <a:pt x="74" y="180"/>
                </a:lnTo>
                <a:lnTo>
                  <a:pt x="78" y="186"/>
                </a:lnTo>
                <a:lnTo>
                  <a:pt x="72" y="184"/>
                </a:lnTo>
                <a:lnTo>
                  <a:pt x="66" y="184"/>
                </a:lnTo>
                <a:lnTo>
                  <a:pt x="60" y="186"/>
                </a:lnTo>
                <a:lnTo>
                  <a:pt x="46" y="190"/>
                </a:lnTo>
                <a:lnTo>
                  <a:pt x="40" y="192"/>
                </a:lnTo>
                <a:lnTo>
                  <a:pt x="40" y="172"/>
                </a:lnTo>
                <a:lnTo>
                  <a:pt x="38" y="158"/>
                </a:lnTo>
                <a:lnTo>
                  <a:pt x="36" y="152"/>
                </a:lnTo>
                <a:lnTo>
                  <a:pt x="34" y="148"/>
                </a:lnTo>
                <a:lnTo>
                  <a:pt x="26" y="142"/>
                </a:lnTo>
                <a:lnTo>
                  <a:pt x="20" y="136"/>
                </a:lnTo>
                <a:lnTo>
                  <a:pt x="16" y="130"/>
                </a:lnTo>
                <a:lnTo>
                  <a:pt x="12" y="124"/>
                </a:lnTo>
                <a:lnTo>
                  <a:pt x="8" y="114"/>
                </a:lnTo>
                <a:lnTo>
                  <a:pt x="6" y="102"/>
                </a:lnTo>
                <a:lnTo>
                  <a:pt x="0" y="54"/>
                </a:lnTo>
                <a:lnTo>
                  <a:pt x="0" y="3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7" name="Freeform 54">
            <a:extLst>
              <a:ext uri="{FF2B5EF4-FFF2-40B4-BE49-F238E27FC236}">
                <a16:creationId xmlns:a16="http://schemas.microsoft.com/office/drawing/2014/main" id="{A566E8DD-7E93-4520-8935-3143ED3A108E}"/>
              </a:ext>
            </a:extLst>
          </p:cNvPr>
          <p:cNvSpPr>
            <a:spLocks/>
          </p:cNvSpPr>
          <p:nvPr/>
        </p:nvSpPr>
        <p:spPr bwMode="auto">
          <a:xfrm>
            <a:off x="6909979" y="1247438"/>
            <a:ext cx="309289" cy="561742"/>
          </a:xfrm>
          <a:custGeom>
            <a:avLst/>
            <a:gdLst>
              <a:gd name="T0" fmla="*/ 0 w 174"/>
              <a:gd name="T1" fmla="*/ 188 h 316"/>
              <a:gd name="T2" fmla="*/ 12 w 174"/>
              <a:gd name="T3" fmla="*/ 138 h 316"/>
              <a:gd name="T4" fmla="*/ 18 w 174"/>
              <a:gd name="T5" fmla="*/ 108 h 316"/>
              <a:gd name="T6" fmla="*/ 20 w 174"/>
              <a:gd name="T7" fmla="*/ 98 h 316"/>
              <a:gd name="T8" fmla="*/ 14 w 174"/>
              <a:gd name="T9" fmla="*/ 64 h 316"/>
              <a:gd name="T10" fmla="*/ 12 w 174"/>
              <a:gd name="T11" fmla="*/ 54 h 316"/>
              <a:gd name="T12" fmla="*/ 12 w 174"/>
              <a:gd name="T13" fmla="*/ 28 h 316"/>
              <a:gd name="T14" fmla="*/ 18 w 174"/>
              <a:gd name="T15" fmla="*/ 18 h 316"/>
              <a:gd name="T16" fmla="*/ 26 w 174"/>
              <a:gd name="T17" fmla="*/ 8 h 316"/>
              <a:gd name="T18" fmla="*/ 38 w 174"/>
              <a:gd name="T19" fmla="*/ 0 h 316"/>
              <a:gd name="T20" fmla="*/ 44 w 174"/>
              <a:gd name="T21" fmla="*/ 2 h 316"/>
              <a:gd name="T22" fmla="*/ 50 w 174"/>
              <a:gd name="T23" fmla="*/ 10 h 316"/>
              <a:gd name="T24" fmla="*/ 60 w 174"/>
              <a:gd name="T25" fmla="*/ 10 h 316"/>
              <a:gd name="T26" fmla="*/ 72 w 174"/>
              <a:gd name="T27" fmla="*/ 4 h 316"/>
              <a:gd name="T28" fmla="*/ 90 w 174"/>
              <a:gd name="T29" fmla="*/ 0 h 316"/>
              <a:gd name="T30" fmla="*/ 102 w 174"/>
              <a:gd name="T31" fmla="*/ 4 h 316"/>
              <a:gd name="T32" fmla="*/ 104 w 174"/>
              <a:gd name="T33" fmla="*/ 10 h 316"/>
              <a:gd name="T34" fmla="*/ 116 w 174"/>
              <a:gd name="T35" fmla="*/ 40 h 316"/>
              <a:gd name="T36" fmla="*/ 122 w 174"/>
              <a:gd name="T37" fmla="*/ 70 h 316"/>
              <a:gd name="T38" fmla="*/ 132 w 174"/>
              <a:gd name="T39" fmla="*/ 114 h 316"/>
              <a:gd name="T40" fmla="*/ 138 w 174"/>
              <a:gd name="T41" fmla="*/ 122 h 316"/>
              <a:gd name="T42" fmla="*/ 170 w 174"/>
              <a:gd name="T43" fmla="*/ 142 h 316"/>
              <a:gd name="T44" fmla="*/ 172 w 174"/>
              <a:gd name="T45" fmla="*/ 144 h 316"/>
              <a:gd name="T46" fmla="*/ 174 w 174"/>
              <a:gd name="T47" fmla="*/ 164 h 316"/>
              <a:gd name="T48" fmla="*/ 174 w 174"/>
              <a:gd name="T49" fmla="*/ 186 h 316"/>
              <a:gd name="T50" fmla="*/ 172 w 174"/>
              <a:gd name="T51" fmla="*/ 192 h 316"/>
              <a:gd name="T52" fmla="*/ 164 w 174"/>
              <a:gd name="T53" fmla="*/ 194 h 316"/>
              <a:gd name="T54" fmla="*/ 144 w 174"/>
              <a:gd name="T55" fmla="*/ 204 h 316"/>
              <a:gd name="T56" fmla="*/ 130 w 174"/>
              <a:gd name="T57" fmla="*/ 214 h 316"/>
              <a:gd name="T58" fmla="*/ 124 w 174"/>
              <a:gd name="T59" fmla="*/ 228 h 316"/>
              <a:gd name="T60" fmla="*/ 116 w 174"/>
              <a:gd name="T61" fmla="*/ 238 h 316"/>
              <a:gd name="T62" fmla="*/ 114 w 174"/>
              <a:gd name="T63" fmla="*/ 240 h 316"/>
              <a:gd name="T64" fmla="*/ 88 w 174"/>
              <a:gd name="T65" fmla="*/ 252 h 316"/>
              <a:gd name="T66" fmla="*/ 78 w 174"/>
              <a:gd name="T67" fmla="*/ 258 h 316"/>
              <a:gd name="T68" fmla="*/ 68 w 174"/>
              <a:gd name="T69" fmla="*/ 270 h 316"/>
              <a:gd name="T70" fmla="*/ 54 w 174"/>
              <a:gd name="T71" fmla="*/ 302 h 316"/>
              <a:gd name="T72" fmla="*/ 54 w 174"/>
              <a:gd name="T73" fmla="*/ 312 h 316"/>
              <a:gd name="T74" fmla="*/ 50 w 174"/>
              <a:gd name="T75" fmla="*/ 316 h 316"/>
              <a:gd name="T76" fmla="*/ 50 w 174"/>
              <a:gd name="T77" fmla="*/ 316 h 316"/>
              <a:gd name="T78" fmla="*/ 36 w 174"/>
              <a:gd name="T79" fmla="*/ 280 h 316"/>
              <a:gd name="T80" fmla="*/ 30 w 174"/>
              <a:gd name="T81" fmla="*/ 270 h 316"/>
              <a:gd name="T82" fmla="*/ 22 w 174"/>
              <a:gd name="T83" fmla="*/ 258 h 316"/>
              <a:gd name="T84" fmla="*/ 20 w 174"/>
              <a:gd name="T85" fmla="*/ 246 h 316"/>
              <a:gd name="T86" fmla="*/ 14 w 174"/>
              <a:gd name="T87" fmla="*/ 226 h 316"/>
              <a:gd name="T88" fmla="*/ 6 w 174"/>
              <a:gd name="T89" fmla="*/ 208 h 316"/>
              <a:gd name="T90" fmla="*/ 0 w 174"/>
              <a:gd name="T91" fmla="*/ 188 h 3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4"/>
              <a:gd name="T139" fmla="*/ 0 h 316"/>
              <a:gd name="T140" fmla="*/ 174 w 174"/>
              <a:gd name="T141" fmla="*/ 316 h 3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4" h="316">
                <a:moveTo>
                  <a:pt x="0" y="188"/>
                </a:moveTo>
                <a:lnTo>
                  <a:pt x="0" y="188"/>
                </a:lnTo>
                <a:lnTo>
                  <a:pt x="12" y="138"/>
                </a:lnTo>
                <a:lnTo>
                  <a:pt x="16" y="118"/>
                </a:lnTo>
                <a:lnTo>
                  <a:pt x="18" y="108"/>
                </a:lnTo>
                <a:lnTo>
                  <a:pt x="20" y="98"/>
                </a:lnTo>
                <a:lnTo>
                  <a:pt x="18" y="82"/>
                </a:lnTo>
                <a:lnTo>
                  <a:pt x="14" y="64"/>
                </a:lnTo>
                <a:lnTo>
                  <a:pt x="12" y="54"/>
                </a:lnTo>
                <a:lnTo>
                  <a:pt x="10" y="42"/>
                </a:lnTo>
                <a:lnTo>
                  <a:pt x="12" y="28"/>
                </a:lnTo>
                <a:lnTo>
                  <a:pt x="14" y="22"/>
                </a:lnTo>
                <a:lnTo>
                  <a:pt x="18" y="18"/>
                </a:lnTo>
                <a:lnTo>
                  <a:pt x="26" y="8"/>
                </a:lnTo>
                <a:lnTo>
                  <a:pt x="32" y="2"/>
                </a:lnTo>
                <a:lnTo>
                  <a:pt x="38" y="0"/>
                </a:lnTo>
                <a:lnTo>
                  <a:pt x="42" y="0"/>
                </a:lnTo>
                <a:lnTo>
                  <a:pt x="44" y="2"/>
                </a:lnTo>
                <a:lnTo>
                  <a:pt x="50" y="10"/>
                </a:lnTo>
                <a:lnTo>
                  <a:pt x="54" y="12"/>
                </a:lnTo>
                <a:lnTo>
                  <a:pt x="60" y="10"/>
                </a:lnTo>
                <a:lnTo>
                  <a:pt x="72" y="4"/>
                </a:lnTo>
                <a:lnTo>
                  <a:pt x="84" y="0"/>
                </a:lnTo>
                <a:lnTo>
                  <a:pt x="90" y="0"/>
                </a:lnTo>
                <a:lnTo>
                  <a:pt x="96" y="0"/>
                </a:lnTo>
                <a:lnTo>
                  <a:pt x="102" y="4"/>
                </a:lnTo>
                <a:lnTo>
                  <a:pt x="104" y="10"/>
                </a:lnTo>
                <a:lnTo>
                  <a:pt x="110" y="24"/>
                </a:lnTo>
                <a:lnTo>
                  <a:pt x="116" y="40"/>
                </a:lnTo>
                <a:lnTo>
                  <a:pt x="122" y="70"/>
                </a:lnTo>
                <a:lnTo>
                  <a:pt x="128" y="100"/>
                </a:lnTo>
                <a:lnTo>
                  <a:pt x="132" y="114"/>
                </a:lnTo>
                <a:lnTo>
                  <a:pt x="134" y="118"/>
                </a:lnTo>
                <a:lnTo>
                  <a:pt x="138" y="122"/>
                </a:lnTo>
                <a:lnTo>
                  <a:pt x="170" y="142"/>
                </a:lnTo>
                <a:lnTo>
                  <a:pt x="172" y="144"/>
                </a:lnTo>
                <a:lnTo>
                  <a:pt x="174" y="150"/>
                </a:lnTo>
                <a:lnTo>
                  <a:pt x="174" y="164"/>
                </a:lnTo>
                <a:lnTo>
                  <a:pt x="174" y="186"/>
                </a:lnTo>
                <a:lnTo>
                  <a:pt x="174" y="188"/>
                </a:lnTo>
                <a:lnTo>
                  <a:pt x="172" y="192"/>
                </a:lnTo>
                <a:lnTo>
                  <a:pt x="164" y="194"/>
                </a:lnTo>
                <a:lnTo>
                  <a:pt x="154" y="198"/>
                </a:lnTo>
                <a:lnTo>
                  <a:pt x="144" y="204"/>
                </a:lnTo>
                <a:lnTo>
                  <a:pt x="130" y="214"/>
                </a:lnTo>
                <a:lnTo>
                  <a:pt x="126" y="220"/>
                </a:lnTo>
                <a:lnTo>
                  <a:pt x="124" y="228"/>
                </a:lnTo>
                <a:lnTo>
                  <a:pt x="120" y="236"/>
                </a:lnTo>
                <a:lnTo>
                  <a:pt x="116" y="238"/>
                </a:lnTo>
                <a:lnTo>
                  <a:pt x="114" y="240"/>
                </a:lnTo>
                <a:lnTo>
                  <a:pt x="102" y="244"/>
                </a:lnTo>
                <a:lnTo>
                  <a:pt x="88" y="252"/>
                </a:lnTo>
                <a:lnTo>
                  <a:pt x="78" y="258"/>
                </a:lnTo>
                <a:lnTo>
                  <a:pt x="72" y="264"/>
                </a:lnTo>
                <a:lnTo>
                  <a:pt x="68" y="270"/>
                </a:lnTo>
                <a:lnTo>
                  <a:pt x="60" y="270"/>
                </a:lnTo>
                <a:lnTo>
                  <a:pt x="54" y="302"/>
                </a:lnTo>
                <a:lnTo>
                  <a:pt x="54" y="312"/>
                </a:lnTo>
                <a:lnTo>
                  <a:pt x="52" y="316"/>
                </a:lnTo>
                <a:lnTo>
                  <a:pt x="50" y="316"/>
                </a:lnTo>
                <a:lnTo>
                  <a:pt x="42" y="300"/>
                </a:lnTo>
                <a:lnTo>
                  <a:pt x="36" y="280"/>
                </a:lnTo>
                <a:lnTo>
                  <a:pt x="30" y="270"/>
                </a:lnTo>
                <a:lnTo>
                  <a:pt x="26" y="264"/>
                </a:lnTo>
                <a:lnTo>
                  <a:pt x="22" y="258"/>
                </a:lnTo>
                <a:lnTo>
                  <a:pt x="20" y="246"/>
                </a:lnTo>
                <a:lnTo>
                  <a:pt x="18" y="236"/>
                </a:lnTo>
                <a:lnTo>
                  <a:pt x="14" y="226"/>
                </a:lnTo>
                <a:lnTo>
                  <a:pt x="10" y="216"/>
                </a:lnTo>
                <a:lnTo>
                  <a:pt x="6" y="208"/>
                </a:lnTo>
                <a:lnTo>
                  <a:pt x="0" y="18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8" name="Freeform 55">
            <a:extLst>
              <a:ext uri="{FF2B5EF4-FFF2-40B4-BE49-F238E27FC236}">
                <a16:creationId xmlns:a16="http://schemas.microsoft.com/office/drawing/2014/main" id="{850E7830-02C6-4913-959C-3DDB58DDB7EB}"/>
              </a:ext>
            </a:extLst>
          </p:cNvPr>
          <p:cNvSpPr>
            <a:spLocks/>
          </p:cNvSpPr>
          <p:nvPr/>
        </p:nvSpPr>
        <p:spPr bwMode="auto">
          <a:xfrm>
            <a:off x="6860758" y="1579990"/>
            <a:ext cx="142201" cy="376863"/>
          </a:xfrm>
          <a:custGeom>
            <a:avLst/>
            <a:gdLst>
              <a:gd name="T0" fmla="*/ 0 w 80"/>
              <a:gd name="T1" fmla="*/ 8 h 212"/>
              <a:gd name="T2" fmla="*/ 0 w 80"/>
              <a:gd name="T3" fmla="*/ 8 h 212"/>
              <a:gd name="T4" fmla="*/ 4 w 80"/>
              <a:gd name="T5" fmla="*/ 8 h 212"/>
              <a:gd name="T6" fmla="*/ 8 w 80"/>
              <a:gd name="T7" fmla="*/ 8 h 212"/>
              <a:gd name="T8" fmla="*/ 14 w 80"/>
              <a:gd name="T9" fmla="*/ 4 h 212"/>
              <a:gd name="T10" fmla="*/ 14 w 80"/>
              <a:gd name="T11" fmla="*/ 4 h 212"/>
              <a:gd name="T12" fmla="*/ 24 w 80"/>
              <a:gd name="T13" fmla="*/ 0 h 212"/>
              <a:gd name="T14" fmla="*/ 28 w 80"/>
              <a:gd name="T15" fmla="*/ 0 h 212"/>
              <a:gd name="T16" fmla="*/ 28 w 80"/>
              <a:gd name="T17" fmla="*/ 0 h 212"/>
              <a:gd name="T18" fmla="*/ 50 w 80"/>
              <a:gd name="T19" fmla="*/ 62 h 212"/>
              <a:gd name="T20" fmla="*/ 68 w 80"/>
              <a:gd name="T21" fmla="*/ 106 h 212"/>
              <a:gd name="T22" fmla="*/ 74 w 80"/>
              <a:gd name="T23" fmla="*/ 122 h 212"/>
              <a:gd name="T24" fmla="*/ 78 w 80"/>
              <a:gd name="T25" fmla="*/ 128 h 212"/>
              <a:gd name="T26" fmla="*/ 78 w 80"/>
              <a:gd name="T27" fmla="*/ 128 h 212"/>
              <a:gd name="T28" fmla="*/ 80 w 80"/>
              <a:gd name="T29" fmla="*/ 130 h 212"/>
              <a:gd name="T30" fmla="*/ 80 w 80"/>
              <a:gd name="T31" fmla="*/ 134 h 212"/>
              <a:gd name="T32" fmla="*/ 80 w 80"/>
              <a:gd name="T33" fmla="*/ 148 h 212"/>
              <a:gd name="T34" fmla="*/ 80 w 80"/>
              <a:gd name="T35" fmla="*/ 172 h 212"/>
              <a:gd name="T36" fmla="*/ 80 w 80"/>
              <a:gd name="T37" fmla="*/ 172 h 212"/>
              <a:gd name="T38" fmla="*/ 80 w 80"/>
              <a:gd name="T39" fmla="*/ 198 h 212"/>
              <a:gd name="T40" fmla="*/ 80 w 80"/>
              <a:gd name="T41" fmla="*/ 198 h 212"/>
              <a:gd name="T42" fmla="*/ 72 w 80"/>
              <a:gd name="T43" fmla="*/ 198 h 212"/>
              <a:gd name="T44" fmla="*/ 64 w 80"/>
              <a:gd name="T45" fmla="*/ 198 h 212"/>
              <a:gd name="T46" fmla="*/ 56 w 80"/>
              <a:gd name="T47" fmla="*/ 200 h 212"/>
              <a:gd name="T48" fmla="*/ 56 w 80"/>
              <a:gd name="T49" fmla="*/ 200 h 212"/>
              <a:gd name="T50" fmla="*/ 46 w 80"/>
              <a:gd name="T51" fmla="*/ 202 h 212"/>
              <a:gd name="T52" fmla="*/ 36 w 80"/>
              <a:gd name="T53" fmla="*/ 204 h 212"/>
              <a:gd name="T54" fmla="*/ 36 w 80"/>
              <a:gd name="T55" fmla="*/ 204 h 212"/>
              <a:gd name="T56" fmla="*/ 8 w 80"/>
              <a:gd name="T57" fmla="*/ 212 h 212"/>
              <a:gd name="T58" fmla="*/ 8 w 80"/>
              <a:gd name="T59" fmla="*/ 212 h 212"/>
              <a:gd name="T60" fmla="*/ 6 w 80"/>
              <a:gd name="T61" fmla="*/ 206 h 212"/>
              <a:gd name="T62" fmla="*/ 0 w 80"/>
              <a:gd name="T63" fmla="*/ 188 h 212"/>
              <a:gd name="T64" fmla="*/ 0 w 80"/>
              <a:gd name="T65" fmla="*/ 188 h 212"/>
              <a:gd name="T66" fmla="*/ 0 w 80"/>
              <a:gd name="T67" fmla="*/ 152 h 212"/>
              <a:gd name="T68" fmla="*/ 0 w 80"/>
              <a:gd name="T69" fmla="*/ 92 h 212"/>
              <a:gd name="T70" fmla="*/ 0 w 80"/>
              <a:gd name="T71" fmla="*/ 8 h 212"/>
              <a:gd name="T72" fmla="*/ 0 w 80"/>
              <a:gd name="T73" fmla="*/ 8 h 2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0"/>
              <a:gd name="T112" fmla="*/ 0 h 212"/>
              <a:gd name="T113" fmla="*/ 80 w 80"/>
              <a:gd name="T114" fmla="*/ 212 h 21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0" h="212">
                <a:moveTo>
                  <a:pt x="0" y="8"/>
                </a:moveTo>
                <a:lnTo>
                  <a:pt x="0" y="8"/>
                </a:lnTo>
                <a:lnTo>
                  <a:pt x="4" y="8"/>
                </a:lnTo>
                <a:lnTo>
                  <a:pt x="8" y="8"/>
                </a:lnTo>
                <a:lnTo>
                  <a:pt x="14" y="4"/>
                </a:lnTo>
                <a:lnTo>
                  <a:pt x="24" y="0"/>
                </a:lnTo>
                <a:lnTo>
                  <a:pt x="28" y="0"/>
                </a:lnTo>
                <a:lnTo>
                  <a:pt x="50" y="62"/>
                </a:lnTo>
                <a:lnTo>
                  <a:pt x="68" y="106"/>
                </a:lnTo>
                <a:lnTo>
                  <a:pt x="74" y="122"/>
                </a:lnTo>
                <a:lnTo>
                  <a:pt x="78" y="128"/>
                </a:lnTo>
                <a:lnTo>
                  <a:pt x="80" y="130"/>
                </a:lnTo>
                <a:lnTo>
                  <a:pt x="80" y="134"/>
                </a:lnTo>
                <a:lnTo>
                  <a:pt x="80" y="148"/>
                </a:lnTo>
                <a:lnTo>
                  <a:pt x="80" y="172"/>
                </a:lnTo>
                <a:lnTo>
                  <a:pt x="80" y="198"/>
                </a:lnTo>
                <a:lnTo>
                  <a:pt x="72" y="198"/>
                </a:lnTo>
                <a:lnTo>
                  <a:pt x="64" y="198"/>
                </a:lnTo>
                <a:lnTo>
                  <a:pt x="56" y="200"/>
                </a:lnTo>
                <a:lnTo>
                  <a:pt x="46" y="202"/>
                </a:lnTo>
                <a:lnTo>
                  <a:pt x="36" y="204"/>
                </a:lnTo>
                <a:lnTo>
                  <a:pt x="8" y="212"/>
                </a:lnTo>
                <a:lnTo>
                  <a:pt x="6" y="206"/>
                </a:lnTo>
                <a:lnTo>
                  <a:pt x="0" y="188"/>
                </a:lnTo>
                <a:lnTo>
                  <a:pt x="0" y="152"/>
                </a:lnTo>
                <a:lnTo>
                  <a:pt x="0" y="92"/>
                </a:lnTo>
                <a:lnTo>
                  <a:pt x="0" y="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9" name="Freeform 56">
            <a:extLst>
              <a:ext uri="{FF2B5EF4-FFF2-40B4-BE49-F238E27FC236}">
                <a16:creationId xmlns:a16="http://schemas.microsoft.com/office/drawing/2014/main" id="{36544FEF-4735-41FB-8933-88B53FDD8B5D}"/>
              </a:ext>
            </a:extLst>
          </p:cNvPr>
          <p:cNvSpPr>
            <a:spLocks/>
          </p:cNvSpPr>
          <p:nvPr/>
        </p:nvSpPr>
        <p:spPr bwMode="auto">
          <a:xfrm>
            <a:off x="6808022" y="1930984"/>
            <a:ext cx="305734" cy="113770"/>
          </a:xfrm>
          <a:custGeom>
            <a:avLst/>
            <a:gdLst>
              <a:gd name="T0" fmla="*/ 6 w 172"/>
              <a:gd name="T1" fmla="*/ 64 h 64"/>
              <a:gd name="T2" fmla="*/ 30 w 172"/>
              <a:gd name="T3" fmla="*/ 58 h 64"/>
              <a:gd name="T4" fmla="*/ 70 w 172"/>
              <a:gd name="T5" fmla="*/ 54 h 64"/>
              <a:gd name="T6" fmla="*/ 76 w 172"/>
              <a:gd name="T7" fmla="*/ 54 h 64"/>
              <a:gd name="T8" fmla="*/ 82 w 172"/>
              <a:gd name="T9" fmla="*/ 56 h 64"/>
              <a:gd name="T10" fmla="*/ 88 w 172"/>
              <a:gd name="T11" fmla="*/ 52 h 64"/>
              <a:gd name="T12" fmla="*/ 96 w 172"/>
              <a:gd name="T13" fmla="*/ 40 h 64"/>
              <a:gd name="T14" fmla="*/ 108 w 172"/>
              <a:gd name="T15" fmla="*/ 38 h 64"/>
              <a:gd name="T16" fmla="*/ 114 w 172"/>
              <a:gd name="T17" fmla="*/ 40 h 64"/>
              <a:gd name="T18" fmla="*/ 120 w 172"/>
              <a:gd name="T19" fmla="*/ 46 h 64"/>
              <a:gd name="T20" fmla="*/ 126 w 172"/>
              <a:gd name="T21" fmla="*/ 48 h 64"/>
              <a:gd name="T22" fmla="*/ 150 w 172"/>
              <a:gd name="T23" fmla="*/ 50 h 64"/>
              <a:gd name="T24" fmla="*/ 156 w 172"/>
              <a:gd name="T25" fmla="*/ 48 h 64"/>
              <a:gd name="T26" fmla="*/ 166 w 172"/>
              <a:gd name="T27" fmla="*/ 40 h 64"/>
              <a:gd name="T28" fmla="*/ 172 w 172"/>
              <a:gd name="T29" fmla="*/ 28 h 64"/>
              <a:gd name="T30" fmla="*/ 170 w 172"/>
              <a:gd name="T31" fmla="*/ 16 h 64"/>
              <a:gd name="T32" fmla="*/ 166 w 172"/>
              <a:gd name="T33" fmla="*/ 16 h 64"/>
              <a:gd name="T34" fmla="*/ 158 w 172"/>
              <a:gd name="T35" fmla="*/ 26 h 64"/>
              <a:gd name="T36" fmla="*/ 148 w 172"/>
              <a:gd name="T37" fmla="*/ 32 h 64"/>
              <a:gd name="T38" fmla="*/ 140 w 172"/>
              <a:gd name="T39" fmla="*/ 32 h 64"/>
              <a:gd name="T40" fmla="*/ 138 w 172"/>
              <a:gd name="T41" fmla="*/ 26 h 64"/>
              <a:gd name="T42" fmla="*/ 140 w 172"/>
              <a:gd name="T43" fmla="*/ 20 h 64"/>
              <a:gd name="T44" fmla="*/ 132 w 172"/>
              <a:gd name="T45" fmla="*/ 16 h 64"/>
              <a:gd name="T46" fmla="*/ 118 w 172"/>
              <a:gd name="T47" fmla="*/ 14 h 64"/>
              <a:gd name="T48" fmla="*/ 114 w 172"/>
              <a:gd name="T49" fmla="*/ 10 h 64"/>
              <a:gd name="T50" fmla="*/ 114 w 172"/>
              <a:gd name="T51" fmla="*/ 6 h 64"/>
              <a:gd name="T52" fmla="*/ 110 w 172"/>
              <a:gd name="T53" fmla="*/ 0 h 64"/>
              <a:gd name="T54" fmla="*/ 102 w 172"/>
              <a:gd name="T55" fmla="*/ 2 h 64"/>
              <a:gd name="T56" fmla="*/ 78 w 172"/>
              <a:gd name="T57" fmla="*/ 6 h 64"/>
              <a:gd name="T58" fmla="*/ 42 w 172"/>
              <a:gd name="T59" fmla="*/ 14 h 64"/>
              <a:gd name="T60" fmla="*/ 38 w 172"/>
              <a:gd name="T61" fmla="*/ 14 h 64"/>
              <a:gd name="T62" fmla="*/ 20 w 172"/>
              <a:gd name="T63" fmla="*/ 12 h 64"/>
              <a:gd name="T64" fmla="*/ 14 w 172"/>
              <a:gd name="T65" fmla="*/ 14 h 64"/>
              <a:gd name="T66" fmla="*/ 4 w 172"/>
              <a:gd name="T67" fmla="*/ 18 h 64"/>
              <a:gd name="T68" fmla="*/ 0 w 172"/>
              <a:gd name="T69" fmla="*/ 24 h 64"/>
              <a:gd name="T70" fmla="*/ 0 w 172"/>
              <a:gd name="T71" fmla="*/ 34 h 64"/>
              <a:gd name="T72" fmla="*/ 6 w 172"/>
              <a:gd name="T73" fmla="*/ 64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2"/>
              <a:gd name="T112" fmla="*/ 0 h 64"/>
              <a:gd name="T113" fmla="*/ 172 w 172"/>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2" h="64">
                <a:moveTo>
                  <a:pt x="6" y="64"/>
                </a:moveTo>
                <a:lnTo>
                  <a:pt x="6" y="64"/>
                </a:lnTo>
                <a:lnTo>
                  <a:pt x="30" y="58"/>
                </a:lnTo>
                <a:lnTo>
                  <a:pt x="48" y="56"/>
                </a:lnTo>
                <a:lnTo>
                  <a:pt x="70" y="54"/>
                </a:lnTo>
                <a:lnTo>
                  <a:pt x="76" y="54"/>
                </a:lnTo>
                <a:lnTo>
                  <a:pt x="80" y="56"/>
                </a:lnTo>
                <a:lnTo>
                  <a:pt x="82" y="56"/>
                </a:lnTo>
                <a:lnTo>
                  <a:pt x="88" y="52"/>
                </a:lnTo>
                <a:lnTo>
                  <a:pt x="92" y="46"/>
                </a:lnTo>
                <a:lnTo>
                  <a:pt x="96" y="40"/>
                </a:lnTo>
                <a:lnTo>
                  <a:pt x="100" y="36"/>
                </a:lnTo>
                <a:lnTo>
                  <a:pt x="108" y="38"/>
                </a:lnTo>
                <a:lnTo>
                  <a:pt x="114" y="40"/>
                </a:lnTo>
                <a:lnTo>
                  <a:pt x="118" y="44"/>
                </a:lnTo>
                <a:lnTo>
                  <a:pt x="120" y="46"/>
                </a:lnTo>
                <a:lnTo>
                  <a:pt x="126" y="48"/>
                </a:lnTo>
                <a:lnTo>
                  <a:pt x="142" y="50"/>
                </a:lnTo>
                <a:lnTo>
                  <a:pt x="150" y="50"/>
                </a:lnTo>
                <a:lnTo>
                  <a:pt x="156" y="48"/>
                </a:lnTo>
                <a:lnTo>
                  <a:pt x="162" y="46"/>
                </a:lnTo>
                <a:lnTo>
                  <a:pt x="166" y="40"/>
                </a:lnTo>
                <a:lnTo>
                  <a:pt x="170" y="34"/>
                </a:lnTo>
                <a:lnTo>
                  <a:pt x="172" y="28"/>
                </a:lnTo>
                <a:lnTo>
                  <a:pt x="170" y="16"/>
                </a:lnTo>
                <a:lnTo>
                  <a:pt x="170" y="14"/>
                </a:lnTo>
                <a:lnTo>
                  <a:pt x="166" y="16"/>
                </a:lnTo>
                <a:lnTo>
                  <a:pt x="158" y="26"/>
                </a:lnTo>
                <a:lnTo>
                  <a:pt x="154" y="30"/>
                </a:lnTo>
                <a:lnTo>
                  <a:pt x="148" y="32"/>
                </a:lnTo>
                <a:lnTo>
                  <a:pt x="140" y="32"/>
                </a:lnTo>
                <a:lnTo>
                  <a:pt x="140" y="30"/>
                </a:lnTo>
                <a:lnTo>
                  <a:pt x="138" y="26"/>
                </a:lnTo>
                <a:lnTo>
                  <a:pt x="140" y="20"/>
                </a:lnTo>
                <a:lnTo>
                  <a:pt x="138" y="18"/>
                </a:lnTo>
                <a:lnTo>
                  <a:pt x="132" y="16"/>
                </a:lnTo>
                <a:lnTo>
                  <a:pt x="118" y="14"/>
                </a:lnTo>
                <a:lnTo>
                  <a:pt x="116" y="12"/>
                </a:lnTo>
                <a:lnTo>
                  <a:pt x="114" y="10"/>
                </a:lnTo>
                <a:lnTo>
                  <a:pt x="114" y="6"/>
                </a:lnTo>
                <a:lnTo>
                  <a:pt x="112" y="2"/>
                </a:lnTo>
                <a:lnTo>
                  <a:pt x="110" y="0"/>
                </a:lnTo>
                <a:lnTo>
                  <a:pt x="102" y="2"/>
                </a:lnTo>
                <a:lnTo>
                  <a:pt x="78" y="6"/>
                </a:lnTo>
                <a:lnTo>
                  <a:pt x="52" y="12"/>
                </a:lnTo>
                <a:lnTo>
                  <a:pt x="42" y="14"/>
                </a:lnTo>
                <a:lnTo>
                  <a:pt x="38" y="14"/>
                </a:lnTo>
                <a:lnTo>
                  <a:pt x="28" y="12"/>
                </a:lnTo>
                <a:lnTo>
                  <a:pt x="20" y="12"/>
                </a:lnTo>
                <a:lnTo>
                  <a:pt x="14" y="14"/>
                </a:lnTo>
                <a:lnTo>
                  <a:pt x="8" y="18"/>
                </a:lnTo>
                <a:lnTo>
                  <a:pt x="4" y="18"/>
                </a:lnTo>
                <a:lnTo>
                  <a:pt x="0" y="20"/>
                </a:lnTo>
                <a:lnTo>
                  <a:pt x="0" y="24"/>
                </a:lnTo>
                <a:lnTo>
                  <a:pt x="0" y="34"/>
                </a:lnTo>
                <a:lnTo>
                  <a:pt x="2" y="48"/>
                </a:lnTo>
                <a:lnTo>
                  <a:pt x="6" y="6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0" name="Freeform 57">
            <a:extLst>
              <a:ext uri="{FF2B5EF4-FFF2-40B4-BE49-F238E27FC236}">
                <a16:creationId xmlns:a16="http://schemas.microsoft.com/office/drawing/2014/main" id="{E92A9E8B-DE3A-4362-B421-1770CF713762}"/>
              </a:ext>
            </a:extLst>
          </p:cNvPr>
          <p:cNvSpPr>
            <a:spLocks/>
          </p:cNvSpPr>
          <p:nvPr/>
        </p:nvSpPr>
        <p:spPr bwMode="auto">
          <a:xfrm>
            <a:off x="6818570" y="2022282"/>
            <a:ext cx="152867" cy="124436"/>
          </a:xfrm>
          <a:custGeom>
            <a:avLst/>
            <a:gdLst>
              <a:gd name="T0" fmla="*/ 8 w 86"/>
              <a:gd name="T1" fmla="*/ 70 h 70"/>
              <a:gd name="T2" fmla="*/ 8 w 86"/>
              <a:gd name="T3" fmla="*/ 70 h 70"/>
              <a:gd name="T4" fmla="*/ 42 w 86"/>
              <a:gd name="T5" fmla="*/ 58 h 70"/>
              <a:gd name="T6" fmla="*/ 42 w 86"/>
              <a:gd name="T7" fmla="*/ 58 h 70"/>
              <a:gd name="T8" fmla="*/ 52 w 86"/>
              <a:gd name="T9" fmla="*/ 54 h 70"/>
              <a:gd name="T10" fmla="*/ 56 w 86"/>
              <a:gd name="T11" fmla="*/ 50 h 70"/>
              <a:gd name="T12" fmla="*/ 64 w 86"/>
              <a:gd name="T13" fmla="*/ 48 h 70"/>
              <a:gd name="T14" fmla="*/ 64 w 86"/>
              <a:gd name="T15" fmla="*/ 48 h 70"/>
              <a:gd name="T16" fmla="*/ 80 w 86"/>
              <a:gd name="T17" fmla="*/ 44 h 70"/>
              <a:gd name="T18" fmla="*/ 86 w 86"/>
              <a:gd name="T19" fmla="*/ 42 h 70"/>
              <a:gd name="T20" fmla="*/ 86 w 86"/>
              <a:gd name="T21" fmla="*/ 42 h 70"/>
              <a:gd name="T22" fmla="*/ 86 w 86"/>
              <a:gd name="T23" fmla="*/ 22 h 70"/>
              <a:gd name="T24" fmla="*/ 86 w 86"/>
              <a:gd name="T25" fmla="*/ 22 h 70"/>
              <a:gd name="T26" fmla="*/ 84 w 86"/>
              <a:gd name="T27" fmla="*/ 8 h 70"/>
              <a:gd name="T28" fmla="*/ 82 w 86"/>
              <a:gd name="T29" fmla="*/ 0 h 70"/>
              <a:gd name="T30" fmla="*/ 82 w 86"/>
              <a:gd name="T31" fmla="*/ 0 h 70"/>
              <a:gd name="T32" fmla="*/ 52 w 86"/>
              <a:gd name="T33" fmla="*/ 2 h 70"/>
              <a:gd name="T34" fmla="*/ 52 w 86"/>
              <a:gd name="T35" fmla="*/ 2 h 70"/>
              <a:gd name="T36" fmla="*/ 24 w 86"/>
              <a:gd name="T37" fmla="*/ 6 h 70"/>
              <a:gd name="T38" fmla="*/ 24 w 86"/>
              <a:gd name="T39" fmla="*/ 6 h 70"/>
              <a:gd name="T40" fmla="*/ 0 w 86"/>
              <a:gd name="T41" fmla="*/ 12 h 70"/>
              <a:gd name="T42" fmla="*/ 0 w 86"/>
              <a:gd name="T43" fmla="*/ 12 h 70"/>
              <a:gd name="T44" fmla="*/ 2 w 86"/>
              <a:gd name="T45" fmla="*/ 28 h 70"/>
              <a:gd name="T46" fmla="*/ 4 w 86"/>
              <a:gd name="T47" fmla="*/ 42 h 70"/>
              <a:gd name="T48" fmla="*/ 8 w 86"/>
              <a:gd name="T49" fmla="*/ 52 h 70"/>
              <a:gd name="T50" fmla="*/ 8 w 86"/>
              <a:gd name="T51" fmla="*/ 52 h 70"/>
              <a:gd name="T52" fmla="*/ 10 w 86"/>
              <a:gd name="T53" fmla="*/ 58 h 70"/>
              <a:gd name="T54" fmla="*/ 10 w 86"/>
              <a:gd name="T55" fmla="*/ 64 h 70"/>
              <a:gd name="T56" fmla="*/ 8 w 86"/>
              <a:gd name="T57" fmla="*/ 70 h 70"/>
              <a:gd name="T58" fmla="*/ 8 w 86"/>
              <a:gd name="T59" fmla="*/ 70 h 7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6"/>
              <a:gd name="T91" fmla="*/ 0 h 70"/>
              <a:gd name="T92" fmla="*/ 86 w 86"/>
              <a:gd name="T93" fmla="*/ 70 h 7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6" h="70">
                <a:moveTo>
                  <a:pt x="8" y="70"/>
                </a:moveTo>
                <a:lnTo>
                  <a:pt x="8" y="70"/>
                </a:lnTo>
                <a:lnTo>
                  <a:pt x="42" y="58"/>
                </a:lnTo>
                <a:lnTo>
                  <a:pt x="52" y="54"/>
                </a:lnTo>
                <a:lnTo>
                  <a:pt x="56" y="50"/>
                </a:lnTo>
                <a:lnTo>
                  <a:pt x="64" y="48"/>
                </a:lnTo>
                <a:lnTo>
                  <a:pt x="80" y="44"/>
                </a:lnTo>
                <a:lnTo>
                  <a:pt x="86" y="42"/>
                </a:lnTo>
                <a:lnTo>
                  <a:pt x="86" y="22"/>
                </a:lnTo>
                <a:lnTo>
                  <a:pt x="84" y="8"/>
                </a:lnTo>
                <a:lnTo>
                  <a:pt x="82" y="0"/>
                </a:lnTo>
                <a:lnTo>
                  <a:pt x="52" y="2"/>
                </a:lnTo>
                <a:lnTo>
                  <a:pt x="24" y="6"/>
                </a:lnTo>
                <a:lnTo>
                  <a:pt x="0" y="12"/>
                </a:lnTo>
                <a:lnTo>
                  <a:pt x="2" y="28"/>
                </a:lnTo>
                <a:lnTo>
                  <a:pt x="4" y="42"/>
                </a:lnTo>
                <a:lnTo>
                  <a:pt x="8" y="52"/>
                </a:lnTo>
                <a:lnTo>
                  <a:pt x="10" y="58"/>
                </a:lnTo>
                <a:lnTo>
                  <a:pt x="10" y="64"/>
                </a:lnTo>
                <a:lnTo>
                  <a:pt x="8" y="7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1" name="Freeform 58">
            <a:extLst>
              <a:ext uri="{FF2B5EF4-FFF2-40B4-BE49-F238E27FC236}">
                <a16:creationId xmlns:a16="http://schemas.microsoft.com/office/drawing/2014/main" id="{63A9A2A4-D455-46E5-ACC9-1033EB6F7B99}"/>
              </a:ext>
            </a:extLst>
          </p:cNvPr>
          <p:cNvSpPr>
            <a:spLocks/>
          </p:cNvSpPr>
          <p:nvPr/>
        </p:nvSpPr>
        <p:spPr bwMode="auto">
          <a:xfrm>
            <a:off x="6962716" y="1990834"/>
            <a:ext cx="88876" cy="106659"/>
          </a:xfrm>
          <a:custGeom>
            <a:avLst/>
            <a:gdLst>
              <a:gd name="T0" fmla="*/ 4 w 50"/>
              <a:gd name="T1" fmla="*/ 60 h 60"/>
              <a:gd name="T2" fmla="*/ 4 w 50"/>
              <a:gd name="T3" fmla="*/ 60 h 60"/>
              <a:gd name="T4" fmla="*/ 8 w 50"/>
              <a:gd name="T5" fmla="*/ 56 h 60"/>
              <a:gd name="T6" fmla="*/ 16 w 50"/>
              <a:gd name="T7" fmla="*/ 50 h 60"/>
              <a:gd name="T8" fmla="*/ 16 w 50"/>
              <a:gd name="T9" fmla="*/ 50 h 60"/>
              <a:gd name="T10" fmla="*/ 34 w 50"/>
              <a:gd name="T11" fmla="*/ 26 h 60"/>
              <a:gd name="T12" fmla="*/ 34 w 50"/>
              <a:gd name="T13" fmla="*/ 26 h 60"/>
              <a:gd name="T14" fmla="*/ 38 w 50"/>
              <a:gd name="T15" fmla="*/ 24 h 60"/>
              <a:gd name="T16" fmla="*/ 42 w 50"/>
              <a:gd name="T17" fmla="*/ 20 h 60"/>
              <a:gd name="T18" fmla="*/ 50 w 50"/>
              <a:gd name="T19" fmla="*/ 16 h 60"/>
              <a:gd name="T20" fmla="*/ 50 w 50"/>
              <a:gd name="T21" fmla="*/ 16 h 60"/>
              <a:gd name="T22" fmla="*/ 24 w 50"/>
              <a:gd name="T23" fmla="*/ 6 h 60"/>
              <a:gd name="T24" fmla="*/ 24 w 50"/>
              <a:gd name="T25" fmla="*/ 6 h 60"/>
              <a:gd name="T26" fmla="*/ 16 w 50"/>
              <a:gd name="T27" fmla="*/ 2 h 60"/>
              <a:gd name="T28" fmla="*/ 12 w 50"/>
              <a:gd name="T29" fmla="*/ 0 h 60"/>
              <a:gd name="T30" fmla="*/ 10 w 50"/>
              <a:gd name="T31" fmla="*/ 4 h 60"/>
              <a:gd name="T32" fmla="*/ 10 w 50"/>
              <a:gd name="T33" fmla="*/ 4 h 60"/>
              <a:gd name="T34" fmla="*/ 4 w 50"/>
              <a:gd name="T35" fmla="*/ 14 h 60"/>
              <a:gd name="T36" fmla="*/ 2 w 50"/>
              <a:gd name="T37" fmla="*/ 20 h 60"/>
              <a:gd name="T38" fmla="*/ 0 w 50"/>
              <a:gd name="T39" fmla="*/ 28 h 60"/>
              <a:gd name="T40" fmla="*/ 0 w 50"/>
              <a:gd name="T41" fmla="*/ 28 h 60"/>
              <a:gd name="T42" fmla="*/ 2 w 50"/>
              <a:gd name="T43" fmla="*/ 48 h 60"/>
              <a:gd name="T44" fmla="*/ 4 w 50"/>
              <a:gd name="T45" fmla="*/ 60 h 60"/>
              <a:gd name="T46" fmla="*/ 4 w 50"/>
              <a:gd name="T47" fmla="*/ 60 h 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0"/>
              <a:gd name="T73" fmla="*/ 0 h 60"/>
              <a:gd name="T74" fmla="*/ 50 w 50"/>
              <a:gd name="T75" fmla="*/ 60 h 6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0" h="60">
                <a:moveTo>
                  <a:pt x="4" y="60"/>
                </a:moveTo>
                <a:lnTo>
                  <a:pt x="4" y="60"/>
                </a:lnTo>
                <a:lnTo>
                  <a:pt x="8" y="56"/>
                </a:lnTo>
                <a:lnTo>
                  <a:pt x="16" y="50"/>
                </a:lnTo>
                <a:lnTo>
                  <a:pt x="34" y="26"/>
                </a:lnTo>
                <a:lnTo>
                  <a:pt x="38" y="24"/>
                </a:lnTo>
                <a:lnTo>
                  <a:pt x="42" y="20"/>
                </a:lnTo>
                <a:lnTo>
                  <a:pt x="50" y="16"/>
                </a:lnTo>
                <a:lnTo>
                  <a:pt x="24" y="6"/>
                </a:lnTo>
                <a:lnTo>
                  <a:pt x="16" y="2"/>
                </a:lnTo>
                <a:lnTo>
                  <a:pt x="12" y="0"/>
                </a:lnTo>
                <a:lnTo>
                  <a:pt x="10" y="4"/>
                </a:lnTo>
                <a:lnTo>
                  <a:pt x="4" y="14"/>
                </a:lnTo>
                <a:lnTo>
                  <a:pt x="2" y="20"/>
                </a:lnTo>
                <a:lnTo>
                  <a:pt x="0" y="28"/>
                </a:lnTo>
                <a:lnTo>
                  <a:pt x="2" y="48"/>
                </a:lnTo>
                <a:lnTo>
                  <a:pt x="4" y="6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52" name="Group 51">
            <a:extLst>
              <a:ext uri="{FF2B5EF4-FFF2-40B4-BE49-F238E27FC236}">
                <a16:creationId xmlns:a16="http://schemas.microsoft.com/office/drawing/2014/main" id="{79220B24-53CB-4AB5-9D77-5D4A09D87CA4}"/>
              </a:ext>
            </a:extLst>
          </p:cNvPr>
          <p:cNvGrpSpPr/>
          <p:nvPr/>
        </p:nvGrpSpPr>
        <p:grpSpPr>
          <a:xfrm>
            <a:off x="237068" y="3850697"/>
            <a:ext cx="1823737" cy="1390132"/>
            <a:chOff x="237067" y="3338529"/>
            <a:chExt cx="1447799" cy="1103575"/>
          </a:xfrm>
          <a:solidFill>
            <a:schemeClr val="accent5"/>
          </a:solidFill>
        </p:grpSpPr>
        <p:sp>
          <p:nvSpPr>
            <p:cNvPr id="53" name="Freeform 59">
              <a:extLst>
                <a:ext uri="{FF2B5EF4-FFF2-40B4-BE49-F238E27FC236}">
                  <a16:creationId xmlns:a16="http://schemas.microsoft.com/office/drawing/2014/main" id="{5873F2D6-AD71-442F-85F9-32EF608978CB}"/>
                </a:ext>
              </a:extLst>
            </p:cNvPr>
            <p:cNvSpPr>
              <a:spLocks/>
            </p:cNvSpPr>
            <p:nvPr/>
          </p:nvSpPr>
          <p:spPr bwMode="auto">
            <a:xfrm>
              <a:off x="488244" y="3338529"/>
              <a:ext cx="1196622" cy="1033013"/>
            </a:xfrm>
            <a:custGeom>
              <a:avLst/>
              <a:gdLst>
                <a:gd name="T0" fmla="*/ 164 w 848"/>
                <a:gd name="T1" fmla="*/ 168 h 732"/>
                <a:gd name="T2" fmla="*/ 122 w 848"/>
                <a:gd name="T3" fmla="*/ 158 h 732"/>
                <a:gd name="T4" fmla="*/ 88 w 848"/>
                <a:gd name="T5" fmla="*/ 130 h 732"/>
                <a:gd name="T6" fmla="*/ 72 w 848"/>
                <a:gd name="T7" fmla="*/ 98 h 732"/>
                <a:gd name="T8" fmla="*/ 164 w 848"/>
                <a:gd name="T9" fmla="*/ 42 h 732"/>
                <a:gd name="T10" fmla="*/ 280 w 848"/>
                <a:gd name="T11" fmla="*/ 6 h 732"/>
                <a:gd name="T12" fmla="*/ 410 w 848"/>
                <a:gd name="T13" fmla="*/ 22 h 732"/>
                <a:gd name="T14" fmla="*/ 488 w 848"/>
                <a:gd name="T15" fmla="*/ 38 h 732"/>
                <a:gd name="T16" fmla="*/ 576 w 848"/>
                <a:gd name="T17" fmla="*/ 50 h 732"/>
                <a:gd name="T18" fmla="*/ 694 w 848"/>
                <a:gd name="T19" fmla="*/ 458 h 732"/>
                <a:gd name="T20" fmla="*/ 738 w 848"/>
                <a:gd name="T21" fmla="*/ 446 h 732"/>
                <a:gd name="T22" fmla="*/ 764 w 848"/>
                <a:gd name="T23" fmla="*/ 482 h 732"/>
                <a:gd name="T24" fmla="*/ 786 w 848"/>
                <a:gd name="T25" fmla="*/ 518 h 732"/>
                <a:gd name="T26" fmla="*/ 816 w 848"/>
                <a:gd name="T27" fmla="*/ 546 h 732"/>
                <a:gd name="T28" fmla="*/ 838 w 848"/>
                <a:gd name="T29" fmla="*/ 592 h 732"/>
                <a:gd name="T30" fmla="*/ 842 w 848"/>
                <a:gd name="T31" fmla="*/ 632 h 732"/>
                <a:gd name="T32" fmla="*/ 782 w 848"/>
                <a:gd name="T33" fmla="*/ 642 h 732"/>
                <a:gd name="T34" fmla="*/ 762 w 848"/>
                <a:gd name="T35" fmla="*/ 610 h 732"/>
                <a:gd name="T36" fmla="*/ 732 w 848"/>
                <a:gd name="T37" fmla="*/ 570 h 732"/>
                <a:gd name="T38" fmla="*/ 718 w 848"/>
                <a:gd name="T39" fmla="*/ 556 h 732"/>
                <a:gd name="T40" fmla="*/ 698 w 848"/>
                <a:gd name="T41" fmla="*/ 500 h 732"/>
                <a:gd name="T42" fmla="*/ 538 w 848"/>
                <a:gd name="T43" fmla="*/ 418 h 732"/>
                <a:gd name="T44" fmla="*/ 498 w 848"/>
                <a:gd name="T45" fmla="*/ 404 h 732"/>
                <a:gd name="T46" fmla="*/ 480 w 848"/>
                <a:gd name="T47" fmla="*/ 406 h 732"/>
                <a:gd name="T48" fmla="*/ 432 w 848"/>
                <a:gd name="T49" fmla="*/ 442 h 732"/>
                <a:gd name="T50" fmla="*/ 390 w 848"/>
                <a:gd name="T51" fmla="*/ 448 h 732"/>
                <a:gd name="T52" fmla="*/ 412 w 848"/>
                <a:gd name="T53" fmla="*/ 398 h 732"/>
                <a:gd name="T54" fmla="*/ 364 w 848"/>
                <a:gd name="T55" fmla="*/ 422 h 732"/>
                <a:gd name="T56" fmla="*/ 332 w 848"/>
                <a:gd name="T57" fmla="*/ 442 h 732"/>
                <a:gd name="T58" fmla="*/ 356 w 848"/>
                <a:gd name="T59" fmla="*/ 480 h 732"/>
                <a:gd name="T60" fmla="*/ 370 w 848"/>
                <a:gd name="T61" fmla="*/ 480 h 732"/>
                <a:gd name="T62" fmla="*/ 372 w 848"/>
                <a:gd name="T63" fmla="*/ 546 h 732"/>
                <a:gd name="T64" fmla="*/ 336 w 848"/>
                <a:gd name="T65" fmla="*/ 564 h 732"/>
                <a:gd name="T66" fmla="*/ 342 w 848"/>
                <a:gd name="T67" fmla="*/ 526 h 732"/>
                <a:gd name="T68" fmla="*/ 352 w 848"/>
                <a:gd name="T69" fmla="*/ 494 h 732"/>
                <a:gd name="T70" fmla="*/ 334 w 848"/>
                <a:gd name="T71" fmla="*/ 488 h 732"/>
                <a:gd name="T72" fmla="*/ 300 w 848"/>
                <a:gd name="T73" fmla="*/ 532 h 732"/>
                <a:gd name="T74" fmla="*/ 264 w 848"/>
                <a:gd name="T75" fmla="*/ 576 h 732"/>
                <a:gd name="T76" fmla="*/ 232 w 848"/>
                <a:gd name="T77" fmla="*/ 618 h 732"/>
                <a:gd name="T78" fmla="*/ 166 w 848"/>
                <a:gd name="T79" fmla="*/ 644 h 732"/>
                <a:gd name="T80" fmla="*/ 70 w 848"/>
                <a:gd name="T81" fmla="*/ 696 h 732"/>
                <a:gd name="T82" fmla="*/ 0 w 848"/>
                <a:gd name="T83" fmla="*/ 732 h 732"/>
                <a:gd name="T84" fmla="*/ 28 w 848"/>
                <a:gd name="T85" fmla="*/ 686 h 732"/>
                <a:gd name="T86" fmla="*/ 210 w 848"/>
                <a:gd name="T87" fmla="*/ 574 h 732"/>
                <a:gd name="T88" fmla="*/ 278 w 848"/>
                <a:gd name="T89" fmla="*/ 488 h 732"/>
                <a:gd name="T90" fmla="*/ 206 w 848"/>
                <a:gd name="T91" fmla="*/ 486 h 732"/>
                <a:gd name="T92" fmla="*/ 172 w 848"/>
                <a:gd name="T93" fmla="*/ 446 h 732"/>
                <a:gd name="T94" fmla="*/ 118 w 848"/>
                <a:gd name="T95" fmla="*/ 418 h 732"/>
                <a:gd name="T96" fmla="*/ 90 w 848"/>
                <a:gd name="T97" fmla="*/ 440 h 732"/>
                <a:gd name="T98" fmla="*/ 52 w 848"/>
                <a:gd name="T99" fmla="*/ 432 h 732"/>
                <a:gd name="T100" fmla="*/ 66 w 848"/>
                <a:gd name="T101" fmla="*/ 412 h 732"/>
                <a:gd name="T102" fmla="*/ 106 w 848"/>
                <a:gd name="T103" fmla="*/ 400 h 732"/>
                <a:gd name="T104" fmla="*/ 98 w 848"/>
                <a:gd name="T105" fmla="*/ 346 h 732"/>
                <a:gd name="T106" fmla="*/ 192 w 848"/>
                <a:gd name="T107" fmla="*/ 308 h 732"/>
                <a:gd name="T108" fmla="*/ 194 w 848"/>
                <a:gd name="T109" fmla="*/ 256 h 732"/>
                <a:gd name="T110" fmla="*/ 162 w 848"/>
                <a:gd name="T111" fmla="*/ 272 h 732"/>
                <a:gd name="T112" fmla="*/ 78 w 848"/>
                <a:gd name="T113" fmla="*/ 260 h 732"/>
                <a:gd name="T114" fmla="*/ 40 w 848"/>
                <a:gd name="T115" fmla="*/ 234 h 732"/>
                <a:gd name="T116" fmla="*/ 64 w 848"/>
                <a:gd name="T117" fmla="*/ 204 h 732"/>
                <a:gd name="T118" fmla="*/ 124 w 848"/>
                <a:gd name="T119" fmla="*/ 194 h 7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8"/>
                <a:gd name="T181" fmla="*/ 0 h 732"/>
                <a:gd name="T182" fmla="*/ 848 w 848"/>
                <a:gd name="T183" fmla="*/ 732 h 73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8" h="732">
                  <a:moveTo>
                    <a:pt x="186" y="194"/>
                  </a:moveTo>
                  <a:lnTo>
                    <a:pt x="186" y="194"/>
                  </a:lnTo>
                  <a:lnTo>
                    <a:pt x="186" y="192"/>
                  </a:lnTo>
                  <a:lnTo>
                    <a:pt x="184" y="188"/>
                  </a:lnTo>
                  <a:lnTo>
                    <a:pt x="180" y="180"/>
                  </a:lnTo>
                  <a:lnTo>
                    <a:pt x="170" y="174"/>
                  </a:lnTo>
                  <a:lnTo>
                    <a:pt x="164" y="168"/>
                  </a:lnTo>
                  <a:lnTo>
                    <a:pt x="166" y="168"/>
                  </a:lnTo>
                  <a:lnTo>
                    <a:pt x="152" y="164"/>
                  </a:lnTo>
                  <a:lnTo>
                    <a:pt x="136" y="162"/>
                  </a:lnTo>
                  <a:lnTo>
                    <a:pt x="128" y="164"/>
                  </a:lnTo>
                  <a:lnTo>
                    <a:pt x="124" y="164"/>
                  </a:lnTo>
                  <a:lnTo>
                    <a:pt x="122" y="158"/>
                  </a:lnTo>
                  <a:lnTo>
                    <a:pt x="120" y="152"/>
                  </a:lnTo>
                  <a:lnTo>
                    <a:pt x="120" y="150"/>
                  </a:lnTo>
                  <a:lnTo>
                    <a:pt x="116" y="146"/>
                  </a:lnTo>
                  <a:lnTo>
                    <a:pt x="108" y="140"/>
                  </a:lnTo>
                  <a:lnTo>
                    <a:pt x="100" y="138"/>
                  </a:lnTo>
                  <a:lnTo>
                    <a:pt x="88" y="130"/>
                  </a:lnTo>
                  <a:lnTo>
                    <a:pt x="70" y="118"/>
                  </a:lnTo>
                  <a:lnTo>
                    <a:pt x="66" y="118"/>
                  </a:lnTo>
                  <a:lnTo>
                    <a:pt x="62" y="116"/>
                  </a:lnTo>
                  <a:lnTo>
                    <a:pt x="62" y="114"/>
                  </a:lnTo>
                  <a:lnTo>
                    <a:pt x="62" y="110"/>
                  </a:lnTo>
                  <a:lnTo>
                    <a:pt x="66" y="104"/>
                  </a:lnTo>
                  <a:lnTo>
                    <a:pt x="72" y="98"/>
                  </a:lnTo>
                  <a:lnTo>
                    <a:pt x="88" y="82"/>
                  </a:lnTo>
                  <a:lnTo>
                    <a:pt x="106" y="74"/>
                  </a:lnTo>
                  <a:lnTo>
                    <a:pt x="138" y="56"/>
                  </a:lnTo>
                  <a:lnTo>
                    <a:pt x="152" y="50"/>
                  </a:lnTo>
                  <a:lnTo>
                    <a:pt x="164" y="42"/>
                  </a:lnTo>
                  <a:lnTo>
                    <a:pt x="172" y="34"/>
                  </a:lnTo>
                  <a:lnTo>
                    <a:pt x="176" y="28"/>
                  </a:lnTo>
                  <a:lnTo>
                    <a:pt x="180" y="24"/>
                  </a:lnTo>
                  <a:lnTo>
                    <a:pt x="192" y="22"/>
                  </a:lnTo>
                  <a:lnTo>
                    <a:pt x="228" y="16"/>
                  </a:lnTo>
                  <a:lnTo>
                    <a:pt x="280" y="6"/>
                  </a:lnTo>
                  <a:lnTo>
                    <a:pt x="300" y="0"/>
                  </a:lnTo>
                  <a:lnTo>
                    <a:pt x="310" y="0"/>
                  </a:lnTo>
                  <a:lnTo>
                    <a:pt x="320" y="2"/>
                  </a:lnTo>
                  <a:lnTo>
                    <a:pt x="334" y="8"/>
                  </a:lnTo>
                  <a:lnTo>
                    <a:pt x="354" y="12"/>
                  </a:lnTo>
                  <a:lnTo>
                    <a:pt x="410" y="22"/>
                  </a:lnTo>
                  <a:lnTo>
                    <a:pt x="426" y="26"/>
                  </a:lnTo>
                  <a:lnTo>
                    <a:pt x="448" y="32"/>
                  </a:lnTo>
                  <a:lnTo>
                    <a:pt x="468" y="38"/>
                  </a:lnTo>
                  <a:lnTo>
                    <a:pt x="486" y="40"/>
                  </a:lnTo>
                  <a:lnTo>
                    <a:pt x="492" y="40"/>
                  </a:lnTo>
                  <a:lnTo>
                    <a:pt x="488" y="38"/>
                  </a:lnTo>
                  <a:lnTo>
                    <a:pt x="504" y="40"/>
                  </a:lnTo>
                  <a:lnTo>
                    <a:pt x="536" y="44"/>
                  </a:lnTo>
                  <a:lnTo>
                    <a:pt x="556" y="46"/>
                  </a:lnTo>
                  <a:lnTo>
                    <a:pt x="564" y="46"/>
                  </a:lnTo>
                  <a:lnTo>
                    <a:pt x="568" y="48"/>
                  </a:lnTo>
                  <a:lnTo>
                    <a:pt x="576" y="50"/>
                  </a:lnTo>
                  <a:lnTo>
                    <a:pt x="588" y="52"/>
                  </a:lnTo>
                  <a:lnTo>
                    <a:pt x="612" y="54"/>
                  </a:lnTo>
                  <a:lnTo>
                    <a:pt x="618" y="412"/>
                  </a:lnTo>
                  <a:lnTo>
                    <a:pt x="650" y="416"/>
                  </a:lnTo>
                  <a:lnTo>
                    <a:pt x="656" y="428"/>
                  </a:lnTo>
                  <a:lnTo>
                    <a:pt x="670" y="446"/>
                  </a:lnTo>
                  <a:lnTo>
                    <a:pt x="694" y="458"/>
                  </a:lnTo>
                  <a:lnTo>
                    <a:pt x="706" y="458"/>
                  </a:lnTo>
                  <a:lnTo>
                    <a:pt x="718" y="454"/>
                  </a:lnTo>
                  <a:lnTo>
                    <a:pt x="726" y="450"/>
                  </a:lnTo>
                  <a:lnTo>
                    <a:pt x="734" y="450"/>
                  </a:lnTo>
                  <a:lnTo>
                    <a:pt x="736" y="448"/>
                  </a:lnTo>
                  <a:lnTo>
                    <a:pt x="738" y="446"/>
                  </a:lnTo>
                  <a:lnTo>
                    <a:pt x="736" y="442"/>
                  </a:lnTo>
                  <a:lnTo>
                    <a:pt x="744" y="450"/>
                  </a:lnTo>
                  <a:lnTo>
                    <a:pt x="752" y="462"/>
                  </a:lnTo>
                  <a:lnTo>
                    <a:pt x="760" y="472"/>
                  </a:lnTo>
                  <a:lnTo>
                    <a:pt x="764" y="482"/>
                  </a:lnTo>
                  <a:lnTo>
                    <a:pt x="762" y="482"/>
                  </a:lnTo>
                  <a:lnTo>
                    <a:pt x="764" y="486"/>
                  </a:lnTo>
                  <a:lnTo>
                    <a:pt x="770" y="494"/>
                  </a:lnTo>
                  <a:lnTo>
                    <a:pt x="782" y="510"/>
                  </a:lnTo>
                  <a:lnTo>
                    <a:pt x="786" y="518"/>
                  </a:lnTo>
                  <a:lnTo>
                    <a:pt x="794" y="526"/>
                  </a:lnTo>
                  <a:lnTo>
                    <a:pt x="804" y="532"/>
                  </a:lnTo>
                  <a:lnTo>
                    <a:pt x="812" y="534"/>
                  </a:lnTo>
                  <a:lnTo>
                    <a:pt x="814" y="536"/>
                  </a:lnTo>
                  <a:lnTo>
                    <a:pt x="816" y="538"/>
                  </a:lnTo>
                  <a:lnTo>
                    <a:pt x="816" y="546"/>
                  </a:lnTo>
                  <a:lnTo>
                    <a:pt x="812" y="562"/>
                  </a:lnTo>
                  <a:lnTo>
                    <a:pt x="810" y="568"/>
                  </a:lnTo>
                  <a:lnTo>
                    <a:pt x="812" y="574"/>
                  </a:lnTo>
                  <a:lnTo>
                    <a:pt x="820" y="580"/>
                  </a:lnTo>
                  <a:lnTo>
                    <a:pt x="828" y="586"/>
                  </a:lnTo>
                  <a:lnTo>
                    <a:pt x="838" y="592"/>
                  </a:lnTo>
                  <a:lnTo>
                    <a:pt x="846" y="602"/>
                  </a:lnTo>
                  <a:lnTo>
                    <a:pt x="848" y="610"/>
                  </a:lnTo>
                  <a:lnTo>
                    <a:pt x="848" y="616"/>
                  </a:lnTo>
                  <a:lnTo>
                    <a:pt x="846" y="620"/>
                  </a:lnTo>
                  <a:lnTo>
                    <a:pt x="844" y="622"/>
                  </a:lnTo>
                  <a:lnTo>
                    <a:pt x="842" y="626"/>
                  </a:lnTo>
                  <a:lnTo>
                    <a:pt x="842" y="632"/>
                  </a:lnTo>
                  <a:lnTo>
                    <a:pt x="840" y="634"/>
                  </a:lnTo>
                  <a:lnTo>
                    <a:pt x="838" y="636"/>
                  </a:lnTo>
                  <a:lnTo>
                    <a:pt x="826" y="638"/>
                  </a:lnTo>
                  <a:lnTo>
                    <a:pt x="786" y="638"/>
                  </a:lnTo>
                  <a:lnTo>
                    <a:pt x="784" y="640"/>
                  </a:lnTo>
                  <a:lnTo>
                    <a:pt x="782" y="642"/>
                  </a:lnTo>
                  <a:lnTo>
                    <a:pt x="780" y="644"/>
                  </a:lnTo>
                  <a:lnTo>
                    <a:pt x="778" y="642"/>
                  </a:lnTo>
                  <a:lnTo>
                    <a:pt x="776" y="640"/>
                  </a:lnTo>
                  <a:lnTo>
                    <a:pt x="774" y="634"/>
                  </a:lnTo>
                  <a:lnTo>
                    <a:pt x="768" y="620"/>
                  </a:lnTo>
                  <a:lnTo>
                    <a:pt x="762" y="610"/>
                  </a:lnTo>
                  <a:lnTo>
                    <a:pt x="756" y="600"/>
                  </a:lnTo>
                  <a:lnTo>
                    <a:pt x="754" y="592"/>
                  </a:lnTo>
                  <a:lnTo>
                    <a:pt x="750" y="586"/>
                  </a:lnTo>
                  <a:lnTo>
                    <a:pt x="744" y="580"/>
                  </a:lnTo>
                  <a:lnTo>
                    <a:pt x="738" y="576"/>
                  </a:lnTo>
                  <a:lnTo>
                    <a:pt x="738" y="578"/>
                  </a:lnTo>
                  <a:lnTo>
                    <a:pt x="732" y="570"/>
                  </a:lnTo>
                  <a:lnTo>
                    <a:pt x="728" y="566"/>
                  </a:lnTo>
                  <a:lnTo>
                    <a:pt x="724" y="566"/>
                  </a:lnTo>
                  <a:lnTo>
                    <a:pt x="722" y="566"/>
                  </a:lnTo>
                  <a:lnTo>
                    <a:pt x="718" y="556"/>
                  </a:lnTo>
                  <a:lnTo>
                    <a:pt x="714" y="542"/>
                  </a:lnTo>
                  <a:lnTo>
                    <a:pt x="712" y="536"/>
                  </a:lnTo>
                  <a:lnTo>
                    <a:pt x="710" y="530"/>
                  </a:lnTo>
                  <a:lnTo>
                    <a:pt x="706" y="522"/>
                  </a:lnTo>
                  <a:lnTo>
                    <a:pt x="704" y="512"/>
                  </a:lnTo>
                  <a:lnTo>
                    <a:pt x="702" y="506"/>
                  </a:lnTo>
                  <a:lnTo>
                    <a:pt x="698" y="500"/>
                  </a:lnTo>
                  <a:lnTo>
                    <a:pt x="692" y="498"/>
                  </a:lnTo>
                  <a:lnTo>
                    <a:pt x="670" y="492"/>
                  </a:lnTo>
                  <a:lnTo>
                    <a:pt x="630" y="450"/>
                  </a:lnTo>
                  <a:lnTo>
                    <a:pt x="562" y="446"/>
                  </a:lnTo>
                  <a:lnTo>
                    <a:pt x="536" y="418"/>
                  </a:lnTo>
                  <a:lnTo>
                    <a:pt x="538" y="418"/>
                  </a:lnTo>
                  <a:lnTo>
                    <a:pt x="536" y="416"/>
                  </a:lnTo>
                  <a:lnTo>
                    <a:pt x="530" y="414"/>
                  </a:lnTo>
                  <a:lnTo>
                    <a:pt x="518" y="410"/>
                  </a:lnTo>
                  <a:lnTo>
                    <a:pt x="510" y="406"/>
                  </a:lnTo>
                  <a:lnTo>
                    <a:pt x="508" y="404"/>
                  </a:lnTo>
                  <a:lnTo>
                    <a:pt x="506" y="402"/>
                  </a:lnTo>
                  <a:lnTo>
                    <a:pt x="498" y="404"/>
                  </a:lnTo>
                  <a:lnTo>
                    <a:pt x="492" y="404"/>
                  </a:lnTo>
                  <a:lnTo>
                    <a:pt x="488" y="404"/>
                  </a:lnTo>
                  <a:lnTo>
                    <a:pt x="486" y="400"/>
                  </a:lnTo>
                  <a:lnTo>
                    <a:pt x="484" y="400"/>
                  </a:lnTo>
                  <a:lnTo>
                    <a:pt x="480" y="406"/>
                  </a:lnTo>
                  <a:lnTo>
                    <a:pt x="470" y="424"/>
                  </a:lnTo>
                  <a:lnTo>
                    <a:pt x="468" y="430"/>
                  </a:lnTo>
                  <a:lnTo>
                    <a:pt x="460" y="438"/>
                  </a:lnTo>
                  <a:lnTo>
                    <a:pt x="450" y="442"/>
                  </a:lnTo>
                  <a:lnTo>
                    <a:pt x="440" y="444"/>
                  </a:lnTo>
                  <a:lnTo>
                    <a:pt x="432" y="442"/>
                  </a:lnTo>
                  <a:lnTo>
                    <a:pt x="428" y="440"/>
                  </a:lnTo>
                  <a:lnTo>
                    <a:pt x="424" y="440"/>
                  </a:lnTo>
                  <a:lnTo>
                    <a:pt x="416" y="444"/>
                  </a:lnTo>
                  <a:lnTo>
                    <a:pt x="400" y="452"/>
                  </a:lnTo>
                  <a:lnTo>
                    <a:pt x="394" y="452"/>
                  </a:lnTo>
                  <a:lnTo>
                    <a:pt x="390" y="448"/>
                  </a:lnTo>
                  <a:lnTo>
                    <a:pt x="388" y="444"/>
                  </a:lnTo>
                  <a:lnTo>
                    <a:pt x="388" y="438"/>
                  </a:lnTo>
                  <a:lnTo>
                    <a:pt x="386" y="434"/>
                  </a:lnTo>
                  <a:lnTo>
                    <a:pt x="386" y="430"/>
                  </a:lnTo>
                  <a:lnTo>
                    <a:pt x="392" y="422"/>
                  </a:lnTo>
                  <a:lnTo>
                    <a:pt x="412" y="398"/>
                  </a:lnTo>
                  <a:lnTo>
                    <a:pt x="418" y="392"/>
                  </a:lnTo>
                  <a:lnTo>
                    <a:pt x="416" y="390"/>
                  </a:lnTo>
                  <a:lnTo>
                    <a:pt x="412" y="392"/>
                  </a:lnTo>
                  <a:lnTo>
                    <a:pt x="390" y="402"/>
                  </a:lnTo>
                  <a:lnTo>
                    <a:pt x="380" y="410"/>
                  </a:lnTo>
                  <a:lnTo>
                    <a:pt x="364" y="422"/>
                  </a:lnTo>
                  <a:lnTo>
                    <a:pt x="346" y="438"/>
                  </a:lnTo>
                  <a:lnTo>
                    <a:pt x="340" y="444"/>
                  </a:lnTo>
                  <a:lnTo>
                    <a:pt x="338" y="442"/>
                  </a:lnTo>
                  <a:lnTo>
                    <a:pt x="336" y="440"/>
                  </a:lnTo>
                  <a:lnTo>
                    <a:pt x="334" y="440"/>
                  </a:lnTo>
                  <a:lnTo>
                    <a:pt x="332" y="442"/>
                  </a:lnTo>
                  <a:lnTo>
                    <a:pt x="330" y="450"/>
                  </a:lnTo>
                  <a:lnTo>
                    <a:pt x="330" y="458"/>
                  </a:lnTo>
                  <a:lnTo>
                    <a:pt x="334" y="460"/>
                  </a:lnTo>
                  <a:lnTo>
                    <a:pt x="342" y="464"/>
                  </a:lnTo>
                  <a:lnTo>
                    <a:pt x="352" y="472"/>
                  </a:lnTo>
                  <a:lnTo>
                    <a:pt x="356" y="480"/>
                  </a:lnTo>
                  <a:lnTo>
                    <a:pt x="360" y="486"/>
                  </a:lnTo>
                  <a:lnTo>
                    <a:pt x="364" y="488"/>
                  </a:lnTo>
                  <a:lnTo>
                    <a:pt x="366" y="488"/>
                  </a:lnTo>
                  <a:lnTo>
                    <a:pt x="368" y="486"/>
                  </a:lnTo>
                  <a:lnTo>
                    <a:pt x="370" y="482"/>
                  </a:lnTo>
                  <a:lnTo>
                    <a:pt x="370" y="480"/>
                  </a:lnTo>
                  <a:lnTo>
                    <a:pt x="374" y="492"/>
                  </a:lnTo>
                  <a:lnTo>
                    <a:pt x="380" y="522"/>
                  </a:lnTo>
                  <a:lnTo>
                    <a:pt x="380" y="530"/>
                  </a:lnTo>
                  <a:lnTo>
                    <a:pt x="376" y="538"/>
                  </a:lnTo>
                  <a:lnTo>
                    <a:pt x="374" y="542"/>
                  </a:lnTo>
                  <a:lnTo>
                    <a:pt x="372" y="546"/>
                  </a:lnTo>
                  <a:lnTo>
                    <a:pt x="368" y="550"/>
                  </a:lnTo>
                  <a:lnTo>
                    <a:pt x="358" y="556"/>
                  </a:lnTo>
                  <a:lnTo>
                    <a:pt x="348" y="562"/>
                  </a:lnTo>
                  <a:lnTo>
                    <a:pt x="344" y="566"/>
                  </a:lnTo>
                  <a:lnTo>
                    <a:pt x="342" y="566"/>
                  </a:lnTo>
                  <a:lnTo>
                    <a:pt x="336" y="564"/>
                  </a:lnTo>
                  <a:lnTo>
                    <a:pt x="328" y="558"/>
                  </a:lnTo>
                  <a:lnTo>
                    <a:pt x="318" y="550"/>
                  </a:lnTo>
                  <a:lnTo>
                    <a:pt x="316" y="546"/>
                  </a:lnTo>
                  <a:lnTo>
                    <a:pt x="314" y="544"/>
                  </a:lnTo>
                  <a:lnTo>
                    <a:pt x="316" y="540"/>
                  </a:lnTo>
                  <a:lnTo>
                    <a:pt x="318" y="538"/>
                  </a:lnTo>
                  <a:lnTo>
                    <a:pt x="342" y="526"/>
                  </a:lnTo>
                  <a:lnTo>
                    <a:pt x="346" y="520"/>
                  </a:lnTo>
                  <a:lnTo>
                    <a:pt x="348" y="516"/>
                  </a:lnTo>
                  <a:lnTo>
                    <a:pt x="348" y="510"/>
                  </a:lnTo>
                  <a:lnTo>
                    <a:pt x="350" y="504"/>
                  </a:lnTo>
                  <a:lnTo>
                    <a:pt x="352" y="498"/>
                  </a:lnTo>
                  <a:lnTo>
                    <a:pt x="352" y="494"/>
                  </a:lnTo>
                  <a:lnTo>
                    <a:pt x="346" y="492"/>
                  </a:lnTo>
                  <a:lnTo>
                    <a:pt x="342" y="490"/>
                  </a:lnTo>
                  <a:lnTo>
                    <a:pt x="342" y="486"/>
                  </a:lnTo>
                  <a:lnTo>
                    <a:pt x="342" y="482"/>
                  </a:lnTo>
                  <a:lnTo>
                    <a:pt x="342" y="480"/>
                  </a:lnTo>
                  <a:lnTo>
                    <a:pt x="334" y="488"/>
                  </a:lnTo>
                  <a:lnTo>
                    <a:pt x="326" y="498"/>
                  </a:lnTo>
                  <a:lnTo>
                    <a:pt x="324" y="500"/>
                  </a:lnTo>
                  <a:lnTo>
                    <a:pt x="316" y="510"/>
                  </a:lnTo>
                  <a:lnTo>
                    <a:pt x="308" y="520"/>
                  </a:lnTo>
                  <a:lnTo>
                    <a:pt x="308" y="522"/>
                  </a:lnTo>
                  <a:lnTo>
                    <a:pt x="300" y="532"/>
                  </a:lnTo>
                  <a:lnTo>
                    <a:pt x="290" y="542"/>
                  </a:lnTo>
                  <a:lnTo>
                    <a:pt x="284" y="550"/>
                  </a:lnTo>
                  <a:lnTo>
                    <a:pt x="280" y="558"/>
                  </a:lnTo>
                  <a:lnTo>
                    <a:pt x="276" y="564"/>
                  </a:lnTo>
                  <a:lnTo>
                    <a:pt x="272" y="570"/>
                  </a:lnTo>
                  <a:lnTo>
                    <a:pt x="264" y="576"/>
                  </a:lnTo>
                  <a:lnTo>
                    <a:pt x="256" y="582"/>
                  </a:lnTo>
                  <a:lnTo>
                    <a:pt x="248" y="584"/>
                  </a:lnTo>
                  <a:lnTo>
                    <a:pt x="242" y="590"/>
                  </a:lnTo>
                  <a:lnTo>
                    <a:pt x="236" y="598"/>
                  </a:lnTo>
                  <a:lnTo>
                    <a:pt x="234" y="608"/>
                  </a:lnTo>
                  <a:lnTo>
                    <a:pt x="232" y="618"/>
                  </a:lnTo>
                  <a:lnTo>
                    <a:pt x="230" y="622"/>
                  </a:lnTo>
                  <a:lnTo>
                    <a:pt x="226" y="624"/>
                  </a:lnTo>
                  <a:lnTo>
                    <a:pt x="220" y="626"/>
                  </a:lnTo>
                  <a:lnTo>
                    <a:pt x="212" y="628"/>
                  </a:lnTo>
                  <a:lnTo>
                    <a:pt x="196" y="630"/>
                  </a:lnTo>
                  <a:lnTo>
                    <a:pt x="186" y="634"/>
                  </a:lnTo>
                  <a:lnTo>
                    <a:pt x="166" y="644"/>
                  </a:lnTo>
                  <a:lnTo>
                    <a:pt x="136" y="656"/>
                  </a:lnTo>
                  <a:lnTo>
                    <a:pt x="118" y="664"/>
                  </a:lnTo>
                  <a:lnTo>
                    <a:pt x="100" y="674"/>
                  </a:lnTo>
                  <a:lnTo>
                    <a:pt x="86" y="682"/>
                  </a:lnTo>
                  <a:lnTo>
                    <a:pt x="78" y="690"/>
                  </a:lnTo>
                  <a:lnTo>
                    <a:pt x="70" y="696"/>
                  </a:lnTo>
                  <a:lnTo>
                    <a:pt x="60" y="700"/>
                  </a:lnTo>
                  <a:lnTo>
                    <a:pt x="44" y="712"/>
                  </a:lnTo>
                  <a:lnTo>
                    <a:pt x="28" y="722"/>
                  </a:lnTo>
                  <a:lnTo>
                    <a:pt x="10" y="730"/>
                  </a:lnTo>
                  <a:lnTo>
                    <a:pt x="0" y="732"/>
                  </a:lnTo>
                  <a:lnTo>
                    <a:pt x="0" y="728"/>
                  </a:lnTo>
                  <a:lnTo>
                    <a:pt x="0" y="718"/>
                  </a:lnTo>
                  <a:lnTo>
                    <a:pt x="2" y="712"/>
                  </a:lnTo>
                  <a:lnTo>
                    <a:pt x="6" y="706"/>
                  </a:lnTo>
                  <a:lnTo>
                    <a:pt x="10" y="698"/>
                  </a:lnTo>
                  <a:lnTo>
                    <a:pt x="18" y="692"/>
                  </a:lnTo>
                  <a:lnTo>
                    <a:pt x="28" y="686"/>
                  </a:lnTo>
                  <a:lnTo>
                    <a:pt x="40" y="678"/>
                  </a:lnTo>
                  <a:lnTo>
                    <a:pt x="68" y="666"/>
                  </a:lnTo>
                  <a:lnTo>
                    <a:pt x="94" y="656"/>
                  </a:lnTo>
                  <a:lnTo>
                    <a:pt x="112" y="646"/>
                  </a:lnTo>
                  <a:lnTo>
                    <a:pt x="162" y="610"/>
                  </a:lnTo>
                  <a:lnTo>
                    <a:pt x="210" y="574"/>
                  </a:lnTo>
                  <a:lnTo>
                    <a:pt x="222" y="566"/>
                  </a:lnTo>
                  <a:lnTo>
                    <a:pt x="232" y="560"/>
                  </a:lnTo>
                  <a:lnTo>
                    <a:pt x="244" y="552"/>
                  </a:lnTo>
                  <a:lnTo>
                    <a:pt x="248" y="546"/>
                  </a:lnTo>
                  <a:lnTo>
                    <a:pt x="252" y="540"/>
                  </a:lnTo>
                  <a:lnTo>
                    <a:pt x="270" y="504"/>
                  </a:lnTo>
                  <a:lnTo>
                    <a:pt x="278" y="488"/>
                  </a:lnTo>
                  <a:lnTo>
                    <a:pt x="280" y="482"/>
                  </a:lnTo>
                  <a:lnTo>
                    <a:pt x="280" y="476"/>
                  </a:lnTo>
                  <a:lnTo>
                    <a:pt x="276" y="474"/>
                  </a:lnTo>
                  <a:lnTo>
                    <a:pt x="268" y="474"/>
                  </a:lnTo>
                  <a:lnTo>
                    <a:pt x="244" y="478"/>
                  </a:lnTo>
                  <a:lnTo>
                    <a:pt x="218" y="484"/>
                  </a:lnTo>
                  <a:lnTo>
                    <a:pt x="206" y="486"/>
                  </a:lnTo>
                  <a:lnTo>
                    <a:pt x="198" y="486"/>
                  </a:lnTo>
                  <a:lnTo>
                    <a:pt x="186" y="482"/>
                  </a:lnTo>
                  <a:lnTo>
                    <a:pt x="176" y="474"/>
                  </a:lnTo>
                  <a:lnTo>
                    <a:pt x="172" y="466"/>
                  </a:lnTo>
                  <a:lnTo>
                    <a:pt x="170" y="456"/>
                  </a:lnTo>
                  <a:lnTo>
                    <a:pt x="172" y="446"/>
                  </a:lnTo>
                  <a:lnTo>
                    <a:pt x="174" y="440"/>
                  </a:lnTo>
                  <a:lnTo>
                    <a:pt x="174" y="438"/>
                  </a:lnTo>
                  <a:lnTo>
                    <a:pt x="172" y="436"/>
                  </a:lnTo>
                  <a:lnTo>
                    <a:pt x="158" y="430"/>
                  </a:lnTo>
                  <a:lnTo>
                    <a:pt x="132" y="424"/>
                  </a:lnTo>
                  <a:lnTo>
                    <a:pt x="118" y="418"/>
                  </a:lnTo>
                  <a:lnTo>
                    <a:pt x="110" y="416"/>
                  </a:lnTo>
                  <a:lnTo>
                    <a:pt x="104" y="414"/>
                  </a:lnTo>
                  <a:lnTo>
                    <a:pt x="98" y="416"/>
                  </a:lnTo>
                  <a:lnTo>
                    <a:pt x="94" y="422"/>
                  </a:lnTo>
                  <a:lnTo>
                    <a:pt x="92" y="430"/>
                  </a:lnTo>
                  <a:lnTo>
                    <a:pt x="92" y="438"/>
                  </a:lnTo>
                  <a:lnTo>
                    <a:pt x="90" y="440"/>
                  </a:lnTo>
                  <a:lnTo>
                    <a:pt x="88" y="442"/>
                  </a:lnTo>
                  <a:lnTo>
                    <a:pt x="78" y="444"/>
                  </a:lnTo>
                  <a:lnTo>
                    <a:pt x="66" y="442"/>
                  </a:lnTo>
                  <a:lnTo>
                    <a:pt x="58" y="440"/>
                  </a:lnTo>
                  <a:lnTo>
                    <a:pt x="54" y="438"/>
                  </a:lnTo>
                  <a:lnTo>
                    <a:pt x="52" y="436"/>
                  </a:lnTo>
                  <a:lnTo>
                    <a:pt x="52" y="432"/>
                  </a:lnTo>
                  <a:lnTo>
                    <a:pt x="52" y="428"/>
                  </a:lnTo>
                  <a:lnTo>
                    <a:pt x="52" y="424"/>
                  </a:lnTo>
                  <a:lnTo>
                    <a:pt x="50" y="422"/>
                  </a:lnTo>
                  <a:lnTo>
                    <a:pt x="48" y="418"/>
                  </a:lnTo>
                  <a:lnTo>
                    <a:pt x="50" y="416"/>
                  </a:lnTo>
                  <a:lnTo>
                    <a:pt x="66" y="412"/>
                  </a:lnTo>
                  <a:lnTo>
                    <a:pt x="86" y="410"/>
                  </a:lnTo>
                  <a:lnTo>
                    <a:pt x="94" y="412"/>
                  </a:lnTo>
                  <a:lnTo>
                    <a:pt x="98" y="412"/>
                  </a:lnTo>
                  <a:lnTo>
                    <a:pt x="100" y="406"/>
                  </a:lnTo>
                  <a:lnTo>
                    <a:pt x="104" y="402"/>
                  </a:lnTo>
                  <a:lnTo>
                    <a:pt x="106" y="400"/>
                  </a:lnTo>
                  <a:lnTo>
                    <a:pt x="98" y="386"/>
                  </a:lnTo>
                  <a:lnTo>
                    <a:pt x="90" y="372"/>
                  </a:lnTo>
                  <a:lnTo>
                    <a:pt x="84" y="364"/>
                  </a:lnTo>
                  <a:lnTo>
                    <a:pt x="84" y="360"/>
                  </a:lnTo>
                  <a:lnTo>
                    <a:pt x="86" y="356"/>
                  </a:lnTo>
                  <a:lnTo>
                    <a:pt x="98" y="346"/>
                  </a:lnTo>
                  <a:lnTo>
                    <a:pt x="120" y="328"/>
                  </a:lnTo>
                  <a:lnTo>
                    <a:pt x="130" y="324"/>
                  </a:lnTo>
                  <a:lnTo>
                    <a:pt x="146" y="318"/>
                  </a:lnTo>
                  <a:lnTo>
                    <a:pt x="164" y="316"/>
                  </a:lnTo>
                  <a:lnTo>
                    <a:pt x="178" y="314"/>
                  </a:lnTo>
                  <a:lnTo>
                    <a:pt x="188" y="310"/>
                  </a:lnTo>
                  <a:lnTo>
                    <a:pt x="192" y="308"/>
                  </a:lnTo>
                  <a:lnTo>
                    <a:pt x="194" y="304"/>
                  </a:lnTo>
                  <a:lnTo>
                    <a:pt x="200" y="290"/>
                  </a:lnTo>
                  <a:lnTo>
                    <a:pt x="202" y="282"/>
                  </a:lnTo>
                  <a:lnTo>
                    <a:pt x="200" y="270"/>
                  </a:lnTo>
                  <a:lnTo>
                    <a:pt x="196" y="260"/>
                  </a:lnTo>
                  <a:lnTo>
                    <a:pt x="194" y="256"/>
                  </a:lnTo>
                  <a:lnTo>
                    <a:pt x="192" y="256"/>
                  </a:lnTo>
                  <a:lnTo>
                    <a:pt x="184" y="254"/>
                  </a:lnTo>
                  <a:lnTo>
                    <a:pt x="176" y="258"/>
                  </a:lnTo>
                  <a:lnTo>
                    <a:pt x="172" y="260"/>
                  </a:lnTo>
                  <a:lnTo>
                    <a:pt x="170" y="264"/>
                  </a:lnTo>
                  <a:lnTo>
                    <a:pt x="166" y="270"/>
                  </a:lnTo>
                  <a:lnTo>
                    <a:pt x="162" y="272"/>
                  </a:lnTo>
                  <a:lnTo>
                    <a:pt x="158" y="274"/>
                  </a:lnTo>
                  <a:lnTo>
                    <a:pt x="150" y="274"/>
                  </a:lnTo>
                  <a:lnTo>
                    <a:pt x="140" y="274"/>
                  </a:lnTo>
                  <a:lnTo>
                    <a:pt x="114" y="270"/>
                  </a:lnTo>
                  <a:lnTo>
                    <a:pt x="94" y="264"/>
                  </a:lnTo>
                  <a:lnTo>
                    <a:pt x="78" y="260"/>
                  </a:lnTo>
                  <a:lnTo>
                    <a:pt x="70" y="260"/>
                  </a:lnTo>
                  <a:lnTo>
                    <a:pt x="66" y="258"/>
                  </a:lnTo>
                  <a:lnTo>
                    <a:pt x="60" y="252"/>
                  </a:lnTo>
                  <a:lnTo>
                    <a:pt x="54" y="244"/>
                  </a:lnTo>
                  <a:lnTo>
                    <a:pt x="46" y="238"/>
                  </a:lnTo>
                  <a:lnTo>
                    <a:pt x="40" y="234"/>
                  </a:lnTo>
                  <a:lnTo>
                    <a:pt x="38" y="232"/>
                  </a:lnTo>
                  <a:lnTo>
                    <a:pt x="38" y="228"/>
                  </a:lnTo>
                  <a:lnTo>
                    <a:pt x="38" y="224"/>
                  </a:lnTo>
                  <a:lnTo>
                    <a:pt x="40" y="222"/>
                  </a:lnTo>
                  <a:lnTo>
                    <a:pt x="46" y="216"/>
                  </a:lnTo>
                  <a:lnTo>
                    <a:pt x="52" y="212"/>
                  </a:lnTo>
                  <a:lnTo>
                    <a:pt x="64" y="204"/>
                  </a:lnTo>
                  <a:lnTo>
                    <a:pt x="70" y="198"/>
                  </a:lnTo>
                  <a:lnTo>
                    <a:pt x="76" y="196"/>
                  </a:lnTo>
                  <a:lnTo>
                    <a:pt x="88" y="194"/>
                  </a:lnTo>
                  <a:lnTo>
                    <a:pt x="106" y="194"/>
                  </a:lnTo>
                  <a:lnTo>
                    <a:pt x="112" y="194"/>
                  </a:lnTo>
                  <a:lnTo>
                    <a:pt x="124" y="194"/>
                  </a:lnTo>
                  <a:lnTo>
                    <a:pt x="142" y="196"/>
                  </a:lnTo>
                  <a:lnTo>
                    <a:pt x="162" y="196"/>
                  </a:lnTo>
                  <a:lnTo>
                    <a:pt x="186" y="19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4" name="Freeform 60">
              <a:extLst>
                <a:ext uri="{FF2B5EF4-FFF2-40B4-BE49-F238E27FC236}">
                  <a16:creationId xmlns:a16="http://schemas.microsoft.com/office/drawing/2014/main" id="{13643337-1692-4C19-B4D4-344044CD80D4}"/>
                </a:ext>
              </a:extLst>
            </p:cNvPr>
            <p:cNvSpPr>
              <a:spLocks/>
            </p:cNvSpPr>
            <p:nvPr/>
          </p:nvSpPr>
          <p:spPr bwMode="auto">
            <a:xfrm>
              <a:off x="400756" y="3753428"/>
              <a:ext cx="121356" cy="53626"/>
            </a:xfrm>
            <a:custGeom>
              <a:avLst/>
              <a:gdLst>
                <a:gd name="T0" fmla="*/ 20 w 86"/>
                <a:gd name="T1" fmla="*/ 0 h 38"/>
                <a:gd name="T2" fmla="*/ 20 w 86"/>
                <a:gd name="T3" fmla="*/ 0 h 38"/>
                <a:gd name="T4" fmla="*/ 14 w 86"/>
                <a:gd name="T5" fmla="*/ 2 h 38"/>
                <a:gd name="T6" fmla="*/ 6 w 86"/>
                <a:gd name="T7" fmla="*/ 6 h 38"/>
                <a:gd name="T8" fmla="*/ 2 w 86"/>
                <a:gd name="T9" fmla="*/ 10 h 38"/>
                <a:gd name="T10" fmla="*/ 0 w 86"/>
                <a:gd name="T11" fmla="*/ 14 h 38"/>
                <a:gd name="T12" fmla="*/ 2 w 86"/>
                <a:gd name="T13" fmla="*/ 18 h 38"/>
                <a:gd name="T14" fmla="*/ 8 w 86"/>
                <a:gd name="T15" fmla="*/ 22 h 38"/>
                <a:gd name="T16" fmla="*/ 8 w 86"/>
                <a:gd name="T17" fmla="*/ 22 h 38"/>
                <a:gd name="T18" fmla="*/ 28 w 86"/>
                <a:gd name="T19" fmla="*/ 32 h 38"/>
                <a:gd name="T20" fmla="*/ 34 w 86"/>
                <a:gd name="T21" fmla="*/ 34 h 38"/>
                <a:gd name="T22" fmla="*/ 40 w 86"/>
                <a:gd name="T23" fmla="*/ 34 h 38"/>
                <a:gd name="T24" fmla="*/ 40 w 86"/>
                <a:gd name="T25" fmla="*/ 34 h 38"/>
                <a:gd name="T26" fmla="*/ 46 w 86"/>
                <a:gd name="T27" fmla="*/ 34 h 38"/>
                <a:gd name="T28" fmla="*/ 46 w 86"/>
                <a:gd name="T29" fmla="*/ 32 h 38"/>
                <a:gd name="T30" fmla="*/ 52 w 86"/>
                <a:gd name="T31" fmla="*/ 34 h 38"/>
                <a:gd name="T32" fmla="*/ 52 w 86"/>
                <a:gd name="T33" fmla="*/ 34 h 38"/>
                <a:gd name="T34" fmla="*/ 64 w 86"/>
                <a:gd name="T35" fmla="*/ 36 h 38"/>
                <a:gd name="T36" fmla="*/ 76 w 86"/>
                <a:gd name="T37" fmla="*/ 38 h 38"/>
                <a:gd name="T38" fmla="*/ 86 w 86"/>
                <a:gd name="T39" fmla="*/ 36 h 38"/>
                <a:gd name="T40" fmla="*/ 86 w 86"/>
                <a:gd name="T41" fmla="*/ 36 h 38"/>
                <a:gd name="T42" fmla="*/ 74 w 86"/>
                <a:gd name="T43" fmla="*/ 30 h 38"/>
                <a:gd name="T44" fmla="*/ 62 w 86"/>
                <a:gd name="T45" fmla="*/ 24 h 38"/>
                <a:gd name="T46" fmla="*/ 50 w 86"/>
                <a:gd name="T47" fmla="*/ 16 h 38"/>
                <a:gd name="T48" fmla="*/ 50 w 86"/>
                <a:gd name="T49" fmla="*/ 16 h 38"/>
                <a:gd name="T50" fmla="*/ 34 w 86"/>
                <a:gd name="T51" fmla="*/ 4 h 38"/>
                <a:gd name="T52" fmla="*/ 20 w 86"/>
                <a:gd name="T53" fmla="*/ 0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6"/>
                <a:gd name="T82" fmla="*/ 0 h 38"/>
                <a:gd name="T83" fmla="*/ 86 w 86"/>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6" h="38">
                  <a:moveTo>
                    <a:pt x="20" y="0"/>
                  </a:moveTo>
                  <a:lnTo>
                    <a:pt x="20" y="0"/>
                  </a:lnTo>
                  <a:lnTo>
                    <a:pt x="14" y="2"/>
                  </a:lnTo>
                  <a:lnTo>
                    <a:pt x="6" y="6"/>
                  </a:lnTo>
                  <a:lnTo>
                    <a:pt x="2" y="10"/>
                  </a:lnTo>
                  <a:lnTo>
                    <a:pt x="0" y="14"/>
                  </a:lnTo>
                  <a:lnTo>
                    <a:pt x="2" y="18"/>
                  </a:lnTo>
                  <a:lnTo>
                    <a:pt x="8" y="22"/>
                  </a:lnTo>
                  <a:lnTo>
                    <a:pt x="28" y="32"/>
                  </a:lnTo>
                  <a:lnTo>
                    <a:pt x="34" y="34"/>
                  </a:lnTo>
                  <a:lnTo>
                    <a:pt x="40" y="34"/>
                  </a:lnTo>
                  <a:lnTo>
                    <a:pt x="46" y="34"/>
                  </a:lnTo>
                  <a:lnTo>
                    <a:pt x="46" y="32"/>
                  </a:lnTo>
                  <a:lnTo>
                    <a:pt x="52" y="34"/>
                  </a:lnTo>
                  <a:lnTo>
                    <a:pt x="64" y="36"/>
                  </a:lnTo>
                  <a:lnTo>
                    <a:pt x="76" y="38"/>
                  </a:lnTo>
                  <a:lnTo>
                    <a:pt x="86" y="36"/>
                  </a:lnTo>
                  <a:lnTo>
                    <a:pt x="74" y="30"/>
                  </a:lnTo>
                  <a:lnTo>
                    <a:pt x="62" y="24"/>
                  </a:lnTo>
                  <a:lnTo>
                    <a:pt x="50" y="16"/>
                  </a:lnTo>
                  <a:lnTo>
                    <a:pt x="34" y="4"/>
                  </a:lnTo>
                  <a:lnTo>
                    <a:pt x="20"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5" name="Freeform 61">
              <a:extLst>
                <a:ext uri="{FF2B5EF4-FFF2-40B4-BE49-F238E27FC236}">
                  <a16:creationId xmlns:a16="http://schemas.microsoft.com/office/drawing/2014/main" id="{5D8770BC-F0E7-458E-BD49-7C1884C80746}"/>
                </a:ext>
              </a:extLst>
            </p:cNvPr>
            <p:cNvSpPr>
              <a:spLocks/>
            </p:cNvSpPr>
            <p:nvPr/>
          </p:nvSpPr>
          <p:spPr bwMode="auto">
            <a:xfrm>
              <a:off x="237067" y="4365898"/>
              <a:ext cx="194733" cy="76206"/>
            </a:xfrm>
            <a:custGeom>
              <a:avLst/>
              <a:gdLst>
                <a:gd name="T0" fmla="*/ 12 w 138"/>
                <a:gd name="T1" fmla="*/ 24 h 54"/>
                <a:gd name="T2" fmla="*/ 0 w 138"/>
                <a:gd name="T3" fmla="*/ 36 h 54"/>
                <a:gd name="T4" fmla="*/ 0 w 138"/>
                <a:gd name="T5" fmla="*/ 36 h 54"/>
                <a:gd name="T6" fmla="*/ 4 w 138"/>
                <a:gd name="T7" fmla="*/ 42 h 54"/>
                <a:gd name="T8" fmla="*/ 8 w 138"/>
                <a:gd name="T9" fmla="*/ 46 h 54"/>
                <a:gd name="T10" fmla="*/ 14 w 138"/>
                <a:gd name="T11" fmla="*/ 48 h 54"/>
                <a:gd name="T12" fmla="*/ 14 w 138"/>
                <a:gd name="T13" fmla="*/ 48 h 54"/>
                <a:gd name="T14" fmla="*/ 20 w 138"/>
                <a:gd name="T15" fmla="*/ 50 h 54"/>
                <a:gd name="T16" fmla="*/ 22 w 138"/>
                <a:gd name="T17" fmla="*/ 54 h 54"/>
                <a:gd name="T18" fmla="*/ 24 w 138"/>
                <a:gd name="T19" fmla="*/ 54 h 54"/>
                <a:gd name="T20" fmla="*/ 26 w 138"/>
                <a:gd name="T21" fmla="*/ 54 h 54"/>
                <a:gd name="T22" fmla="*/ 32 w 138"/>
                <a:gd name="T23" fmla="*/ 48 h 54"/>
                <a:gd name="T24" fmla="*/ 32 w 138"/>
                <a:gd name="T25" fmla="*/ 48 h 54"/>
                <a:gd name="T26" fmla="*/ 42 w 138"/>
                <a:gd name="T27" fmla="*/ 42 h 54"/>
                <a:gd name="T28" fmla="*/ 50 w 138"/>
                <a:gd name="T29" fmla="*/ 36 h 54"/>
                <a:gd name="T30" fmla="*/ 56 w 138"/>
                <a:gd name="T31" fmla="*/ 34 h 54"/>
                <a:gd name="T32" fmla="*/ 56 w 138"/>
                <a:gd name="T33" fmla="*/ 34 h 54"/>
                <a:gd name="T34" fmla="*/ 66 w 138"/>
                <a:gd name="T35" fmla="*/ 30 h 54"/>
                <a:gd name="T36" fmla="*/ 74 w 138"/>
                <a:gd name="T37" fmla="*/ 28 h 54"/>
                <a:gd name="T38" fmla="*/ 82 w 138"/>
                <a:gd name="T39" fmla="*/ 28 h 54"/>
                <a:gd name="T40" fmla="*/ 82 w 138"/>
                <a:gd name="T41" fmla="*/ 28 h 54"/>
                <a:gd name="T42" fmla="*/ 90 w 138"/>
                <a:gd name="T43" fmla="*/ 28 h 54"/>
                <a:gd name="T44" fmla="*/ 96 w 138"/>
                <a:gd name="T45" fmla="*/ 28 h 54"/>
                <a:gd name="T46" fmla="*/ 102 w 138"/>
                <a:gd name="T47" fmla="*/ 28 h 54"/>
                <a:gd name="T48" fmla="*/ 102 w 138"/>
                <a:gd name="T49" fmla="*/ 28 h 54"/>
                <a:gd name="T50" fmla="*/ 112 w 138"/>
                <a:gd name="T51" fmla="*/ 24 h 54"/>
                <a:gd name="T52" fmla="*/ 124 w 138"/>
                <a:gd name="T53" fmla="*/ 18 h 54"/>
                <a:gd name="T54" fmla="*/ 124 w 138"/>
                <a:gd name="T55" fmla="*/ 18 h 54"/>
                <a:gd name="T56" fmla="*/ 132 w 138"/>
                <a:gd name="T57" fmla="*/ 14 h 54"/>
                <a:gd name="T58" fmla="*/ 138 w 138"/>
                <a:gd name="T59" fmla="*/ 8 h 54"/>
                <a:gd name="T60" fmla="*/ 138 w 138"/>
                <a:gd name="T61" fmla="*/ 6 h 54"/>
                <a:gd name="T62" fmla="*/ 138 w 138"/>
                <a:gd name="T63" fmla="*/ 4 h 54"/>
                <a:gd name="T64" fmla="*/ 136 w 138"/>
                <a:gd name="T65" fmla="*/ 2 h 54"/>
                <a:gd name="T66" fmla="*/ 130 w 138"/>
                <a:gd name="T67" fmla="*/ 0 h 54"/>
                <a:gd name="T68" fmla="*/ 130 w 138"/>
                <a:gd name="T69" fmla="*/ 0 h 54"/>
                <a:gd name="T70" fmla="*/ 116 w 138"/>
                <a:gd name="T71" fmla="*/ 0 h 54"/>
                <a:gd name="T72" fmla="*/ 106 w 138"/>
                <a:gd name="T73" fmla="*/ 2 h 54"/>
                <a:gd name="T74" fmla="*/ 96 w 138"/>
                <a:gd name="T75" fmla="*/ 6 h 54"/>
                <a:gd name="T76" fmla="*/ 96 w 138"/>
                <a:gd name="T77" fmla="*/ 6 h 54"/>
                <a:gd name="T78" fmla="*/ 92 w 138"/>
                <a:gd name="T79" fmla="*/ 2 h 54"/>
                <a:gd name="T80" fmla="*/ 88 w 138"/>
                <a:gd name="T81" fmla="*/ 2 h 54"/>
                <a:gd name="T82" fmla="*/ 82 w 138"/>
                <a:gd name="T83" fmla="*/ 4 h 54"/>
                <a:gd name="T84" fmla="*/ 82 w 138"/>
                <a:gd name="T85" fmla="*/ 4 h 54"/>
                <a:gd name="T86" fmla="*/ 68 w 138"/>
                <a:gd name="T87" fmla="*/ 12 h 54"/>
                <a:gd name="T88" fmla="*/ 54 w 138"/>
                <a:gd name="T89" fmla="*/ 18 h 54"/>
                <a:gd name="T90" fmla="*/ 54 w 138"/>
                <a:gd name="T91" fmla="*/ 18 h 54"/>
                <a:gd name="T92" fmla="*/ 42 w 138"/>
                <a:gd name="T93" fmla="*/ 24 h 54"/>
                <a:gd name="T94" fmla="*/ 36 w 138"/>
                <a:gd name="T95" fmla="*/ 28 h 54"/>
                <a:gd name="T96" fmla="*/ 12 w 138"/>
                <a:gd name="T97" fmla="*/ 24 h 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
                <a:gd name="T148" fmla="*/ 0 h 54"/>
                <a:gd name="T149" fmla="*/ 138 w 138"/>
                <a:gd name="T150" fmla="*/ 54 h 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 h="54">
                  <a:moveTo>
                    <a:pt x="12" y="24"/>
                  </a:moveTo>
                  <a:lnTo>
                    <a:pt x="0" y="36"/>
                  </a:lnTo>
                  <a:lnTo>
                    <a:pt x="4" y="42"/>
                  </a:lnTo>
                  <a:lnTo>
                    <a:pt x="8" y="46"/>
                  </a:lnTo>
                  <a:lnTo>
                    <a:pt x="14" y="48"/>
                  </a:lnTo>
                  <a:lnTo>
                    <a:pt x="20" y="50"/>
                  </a:lnTo>
                  <a:lnTo>
                    <a:pt x="22" y="54"/>
                  </a:lnTo>
                  <a:lnTo>
                    <a:pt x="24" y="54"/>
                  </a:lnTo>
                  <a:lnTo>
                    <a:pt x="26" y="54"/>
                  </a:lnTo>
                  <a:lnTo>
                    <a:pt x="32" y="48"/>
                  </a:lnTo>
                  <a:lnTo>
                    <a:pt x="42" y="42"/>
                  </a:lnTo>
                  <a:lnTo>
                    <a:pt x="50" y="36"/>
                  </a:lnTo>
                  <a:lnTo>
                    <a:pt x="56" y="34"/>
                  </a:lnTo>
                  <a:lnTo>
                    <a:pt x="66" y="30"/>
                  </a:lnTo>
                  <a:lnTo>
                    <a:pt x="74" y="28"/>
                  </a:lnTo>
                  <a:lnTo>
                    <a:pt x="82" y="28"/>
                  </a:lnTo>
                  <a:lnTo>
                    <a:pt x="90" y="28"/>
                  </a:lnTo>
                  <a:lnTo>
                    <a:pt x="96" y="28"/>
                  </a:lnTo>
                  <a:lnTo>
                    <a:pt x="102" y="28"/>
                  </a:lnTo>
                  <a:lnTo>
                    <a:pt x="112" y="24"/>
                  </a:lnTo>
                  <a:lnTo>
                    <a:pt x="124" y="18"/>
                  </a:lnTo>
                  <a:lnTo>
                    <a:pt x="132" y="14"/>
                  </a:lnTo>
                  <a:lnTo>
                    <a:pt x="138" y="8"/>
                  </a:lnTo>
                  <a:lnTo>
                    <a:pt x="138" y="6"/>
                  </a:lnTo>
                  <a:lnTo>
                    <a:pt x="138" y="4"/>
                  </a:lnTo>
                  <a:lnTo>
                    <a:pt x="136" y="2"/>
                  </a:lnTo>
                  <a:lnTo>
                    <a:pt x="130" y="0"/>
                  </a:lnTo>
                  <a:lnTo>
                    <a:pt x="116" y="0"/>
                  </a:lnTo>
                  <a:lnTo>
                    <a:pt x="106" y="2"/>
                  </a:lnTo>
                  <a:lnTo>
                    <a:pt x="96" y="6"/>
                  </a:lnTo>
                  <a:lnTo>
                    <a:pt x="92" y="2"/>
                  </a:lnTo>
                  <a:lnTo>
                    <a:pt x="88" y="2"/>
                  </a:lnTo>
                  <a:lnTo>
                    <a:pt x="82" y="4"/>
                  </a:lnTo>
                  <a:lnTo>
                    <a:pt x="68" y="12"/>
                  </a:lnTo>
                  <a:lnTo>
                    <a:pt x="54" y="18"/>
                  </a:lnTo>
                  <a:lnTo>
                    <a:pt x="42" y="24"/>
                  </a:lnTo>
                  <a:lnTo>
                    <a:pt x="36" y="28"/>
                  </a:lnTo>
                  <a:lnTo>
                    <a:pt x="12" y="2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grpSp>
        <p:nvGrpSpPr>
          <p:cNvPr id="56" name="Group 55">
            <a:extLst>
              <a:ext uri="{FF2B5EF4-FFF2-40B4-BE49-F238E27FC236}">
                <a16:creationId xmlns:a16="http://schemas.microsoft.com/office/drawing/2014/main" id="{3B69D565-503F-49EF-9395-A6B8045D467A}"/>
              </a:ext>
            </a:extLst>
          </p:cNvPr>
          <p:cNvGrpSpPr/>
          <p:nvPr/>
        </p:nvGrpSpPr>
        <p:grpSpPr>
          <a:xfrm>
            <a:off x="2209409" y="4321769"/>
            <a:ext cx="1226491" cy="760839"/>
            <a:chOff x="1820333" y="3711091"/>
            <a:chExt cx="973667" cy="604003"/>
          </a:xfrm>
          <a:solidFill>
            <a:schemeClr val="accent5"/>
          </a:solidFill>
        </p:grpSpPr>
        <p:sp>
          <p:nvSpPr>
            <p:cNvPr id="57" name="Freeform 62">
              <a:extLst>
                <a:ext uri="{FF2B5EF4-FFF2-40B4-BE49-F238E27FC236}">
                  <a16:creationId xmlns:a16="http://schemas.microsoft.com/office/drawing/2014/main" id="{C2C0C687-E5AC-4863-911C-6601CAD1F1B7}"/>
                </a:ext>
              </a:extLst>
            </p:cNvPr>
            <p:cNvSpPr>
              <a:spLocks/>
            </p:cNvSpPr>
            <p:nvPr/>
          </p:nvSpPr>
          <p:spPr bwMode="auto">
            <a:xfrm>
              <a:off x="2587978" y="4072364"/>
              <a:ext cx="206022" cy="242730"/>
            </a:xfrm>
            <a:custGeom>
              <a:avLst/>
              <a:gdLst>
                <a:gd name="T0" fmla="*/ 18 w 146"/>
                <a:gd name="T1" fmla="*/ 38 h 172"/>
                <a:gd name="T2" fmla="*/ 8 w 146"/>
                <a:gd name="T3" fmla="*/ 52 h 172"/>
                <a:gd name="T4" fmla="*/ 2 w 146"/>
                <a:gd name="T5" fmla="*/ 52 h 172"/>
                <a:gd name="T6" fmla="*/ 0 w 146"/>
                <a:gd name="T7" fmla="*/ 66 h 172"/>
                <a:gd name="T8" fmla="*/ 2 w 146"/>
                <a:gd name="T9" fmla="*/ 76 h 172"/>
                <a:gd name="T10" fmla="*/ 12 w 146"/>
                <a:gd name="T11" fmla="*/ 90 h 172"/>
                <a:gd name="T12" fmla="*/ 14 w 146"/>
                <a:gd name="T13" fmla="*/ 96 h 172"/>
                <a:gd name="T14" fmla="*/ 14 w 146"/>
                <a:gd name="T15" fmla="*/ 122 h 172"/>
                <a:gd name="T16" fmla="*/ 18 w 146"/>
                <a:gd name="T17" fmla="*/ 146 h 172"/>
                <a:gd name="T18" fmla="*/ 22 w 146"/>
                <a:gd name="T19" fmla="*/ 160 h 172"/>
                <a:gd name="T20" fmla="*/ 28 w 146"/>
                <a:gd name="T21" fmla="*/ 170 h 172"/>
                <a:gd name="T22" fmla="*/ 34 w 146"/>
                <a:gd name="T23" fmla="*/ 172 h 172"/>
                <a:gd name="T24" fmla="*/ 44 w 146"/>
                <a:gd name="T25" fmla="*/ 166 h 172"/>
                <a:gd name="T26" fmla="*/ 56 w 146"/>
                <a:gd name="T27" fmla="*/ 152 h 172"/>
                <a:gd name="T28" fmla="*/ 68 w 146"/>
                <a:gd name="T29" fmla="*/ 142 h 172"/>
                <a:gd name="T30" fmla="*/ 82 w 146"/>
                <a:gd name="T31" fmla="*/ 136 h 172"/>
                <a:gd name="T32" fmla="*/ 114 w 146"/>
                <a:gd name="T33" fmla="*/ 132 h 172"/>
                <a:gd name="T34" fmla="*/ 124 w 146"/>
                <a:gd name="T35" fmla="*/ 124 h 172"/>
                <a:gd name="T36" fmla="*/ 130 w 146"/>
                <a:gd name="T37" fmla="*/ 120 h 172"/>
                <a:gd name="T38" fmla="*/ 144 w 146"/>
                <a:gd name="T39" fmla="*/ 110 h 172"/>
                <a:gd name="T40" fmla="*/ 146 w 146"/>
                <a:gd name="T41" fmla="*/ 102 h 172"/>
                <a:gd name="T42" fmla="*/ 136 w 146"/>
                <a:gd name="T43" fmla="*/ 92 h 172"/>
                <a:gd name="T44" fmla="*/ 120 w 146"/>
                <a:gd name="T45" fmla="*/ 80 h 172"/>
                <a:gd name="T46" fmla="*/ 108 w 146"/>
                <a:gd name="T47" fmla="*/ 70 h 172"/>
                <a:gd name="T48" fmla="*/ 104 w 146"/>
                <a:gd name="T49" fmla="*/ 60 h 172"/>
                <a:gd name="T50" fmla="*/ 96 w 146"/>
                <a:gd name="T51" fmla="*/ 40 h 172"/>
                <a:gd name="T52" fmla="*/ 74 w 146"/>
                <a:gd name="T53" fmla="*/ 28 h 172"/>
                <a:gd name="T54" fmla="*/ 62 w 146"/>
                <a:gd name="T55" fmla="*/ 20 h 172"/>
                <a:gd name="T56" fmla="*/ 46 w 146"/>
                <a:gd name="T57" fmla="*/ 6 h 172"/>
                <a:gd name="T58" fmla="*/ 36 w 146"/>
                <a:gd name="T59" fmla="*/ 2 h 172"/>
                <a:gd name="T60" fmla="*/ 26 w 146"/>
                <a:gd name="T61" fmla="*/ 0 h 172"/>
                <a:gd name="T62" fmla="*/ 20 w 146"/>
                <a:gd name="T63" fmla="*/ 4 h 172"/>
                <a:gd name="T64" fmla="*/ 18 w 146"/>
                <a:gd name="T65" fmla="*/ 10 h 1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6"/>
                <a:gd name="T100" fmla="*/ 0 h 172"/>
                <a:gd name="T101" fmla="*/ 146 w 146"/>
                <a:gd name="T102" fmla="*/ 172 h 1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6" h="172">
                  <a:moveTo>
                    <a:pt x="18" y="10"/>
                  </a:moveTo>
                  <a:lnTo>
                    <a:pt x="18" y="38"/>
                  </a:lnTo>
                  <a:lnTo>
                    <a:pt x="8" y="52"/>
                  </a:lnTo>
                  <a:lnTo>
                    <a:pt x="6" y="52"/>
                  </a:lnTo>
                  <a:lnTo>
                    <a:pt x="2" y="52"/>
                  </a:lnTo>
                  <a:lnTo>
                    <a:pt x="0" y="56"/>
                  </a:lnTo>
                  <a:lnTo>
                    <a:pt x="0" y="66"/>
                  </a:lnTo>
                  <a:lnTo>
                    <a:pt x="2" y="76"/>
                  </a:lnTo>
                  <a:lnTo>
                    <a:pt x="8" y="84"/>
                  </a:lnTo>
                  <a:lnTo>
                    <a:pt x="12" y="90"/>
                  </a:lnTo>
                  <a:lnTo>
                    <a:pt x="14" y="96"/>
                  </a:lnTo>
                  <a:lnTo>
                    <a:pt x="14" y="122"/>
                  </a:lnTo>
                  <a:lnTo>
                    <a:pt x="14" y="132"/>
                  </a:lnTo>
                  <a:lnTo>
                    <a:pt x="18" y="146"/>
                  </a:lnTo>
                  <a:lnTo>
                    <a:pt x="22" y="160"/>
                  </a:lnTo>
                  <a:lnTo>
                    <a:pt x="22" y="164"/>
                  </a:lnTo>
                  <a:lnTo>
                    <a:pt x="28" y="170"/>
                  </a:lnTo>
                  <a:lnTo>
                    <a:pt x="30" y="172"/>
                  </a:lnTo>
                  <a:lnTo>
                    <a:pt x="34" y="172"/>
                  </a:lnTo>
                  <a:lnTo>
                    <a:pt x="38" y="170"/>
                  </a:lnTo>
                  <a:lnTo>
                    <a:pt x="44" y="166"/>
                  </a:lnTo>
                  <a:lnTo>
                    <a:pt x="56" y="152"/>
                  </a:lnTo>
                  <a:lnTo>
                    <a:pt x="68" y="142"/>
                  </a:lnTo>
                  <a:lnTo>
                    <a:pt x="76" y="138"/>
                  </a:lnTo>
                  <a:lnTo>
                    <a:pt x="82" y="136"/>
                  </a:lnTo>
                  <a:lnTo>
                    <a:pt x="98" y="134"/>
                  </a:lnTo>
                  <a:lnTo>
                    <a:pt x="114" y="132"/>
                  </a:lnTo>
                  <a:lnTo>
                    <a:pt x="120" y="128"/>
                  </a:lnTo>
                  <a:lnTo>
                    <a:pt x="124" y="124"/>
                  </a:lnTo>
                  <a:lnTo>
                    <a:pt x="130" y="120"/>
                  </a:lnTo>
                  <a:lnTo>
                    <a:pt x="134" y="116"/>
                  </a:lnTo>
                  <a:lnTo>
                    <a:pt x="144" y="110"/>
                  </a:lnTo>
                  <a:lnTo>
                    <a:pt x="146" y="106"/>
                  </a:lnTo>
                  <a:lnTo>
                    <a:pt x="146" y="102"/>
                  </a:lnTo>
                  <a:lnTo>
                    <a:pt x="142" y="98"/>
                  </a:lnTo>
                  <a:lnTo>
                    <a:pt x="136" y="92"/>
                  </a:lnTo>
                  <a:lnTo>
                    <a:pt x="120" y="80"/>
                  </a:lnTo>
                  <a:lnTo>
                    <a:pt x="112" y="76"/>
                  </a:lnTo>
                  <a:lnTo>
                    <a:pt x="108" y="70"/>
                  </a:lnTo>
                  <a:lnTo>
                    <a:pt x="104" y="60"/>
                  </a:lnTo>
                  <a:lnTo>
                    <a:pt x="102" y="48"/>
                  </a:lnTo>
                  <a:lnTo>
                    <a:pt x="96" y="40"/>
                  </a:lnTo>
                  <a:lnTo>
                    <a:pt x="88" y="34"/>
                  </a:lnTo>
                  <a:lnTo>
                    <a:pt x="74" y="28"/>
                  </a:lnTo>
                  <a:lnTo>
                    <a:pt x="62" y="20"/>
                  </a:lnTo>
                  <a:lnTo>
                    <a:pt x="52" y="12"/>
                  </a:lnTo>
                  <a:lnTo>
                    <a:pt x="46" y="6"/>
                  </a:lnTo>
                  <a:lnTo>
                    <a:pt x="36" y="2"/>
                  </a:lnTo>
                  <a:lnTo>
                    <a:pt x="30" y="0"/>
                  </a:lnTo>
                  <a:lnTo>
                    <a:pt x="26" y="0"/>
                  </a:lnTo>
                  <a:lnTo>
                    <a:pt x="22" y="2"/>
                  </a:lnTo>
                  <a:lnTo>
                    <a:pt x="20" y="4"/>
                  </a:lnTo>
                  <a:lnTo>
                    <a:pt x="18" y="8"/>
                  </a:lnTo>
                  <a:lnTo>
                    <a:pt x="18" y="1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8" name="Freeform 63">
              <a:extLst>
                <a:ext uri="{FF2B5EF4-FFF2-40B4-BE49-F238E27FC236}">
                  <a16:creationId xmlns:a16="http://schemas.microsoft.com/office/drawing/2014/main" id="{E86AE9D4-1BCD-4DAB-B874-A578B77E4A85}"/>
                </a:ext>
              </a:extLst>
            </p:cNvPr>
            <p:cNvSpPr>
              <a:spLocks/>
            </p:cNvSpPr>
            <p:nvPr/>
          </p:nvSpPr>
          <p:spPr bwMode="auto">
            <a:xfrm>
              <a:off x="2339622" y="3894550"/>
              <a:ext cx="262467" cy="121365"/>
            </a:xfrm>
            <a:custGeom>
              <a:avLst/>
              <a:gdLst>
                <a:gd name="T0" fmla="*/ 108 w 186"/>
                <a:gd name="T1" fmla="*/ 86 h 86"/>
                <a:gd name="T2" fmla="*/ 142 w 186"/>
                <a:gd name="T3" fmla="*/ 84 h 86"/>
                <a:gd name="T4" fmla="*/ 160 w 186"/>
                <a:gd name="T5" fmla="*/ 84 h 86"/>
                <a:gd name="T6" fmla="*/ 172 w 186"/>
                <a:gd name="T7" fmla="*/ 80 h 86"/>
                <a:gd name="T8" fmla="*/ 176 w 186"/>
                <a:gd name="T9" fmla="*/ 78 h 86"/>
                <a:gd name="T10" fmla="*/ 184 w 186"/>
                <a:gd name="T11" fmla="*/ 68 h 86"/>
                <a:gd name="T12" fmla="*/ 184 w 186"/>
                <a:gd name="T13" fmla="*/ 62 h 86"/>
                <a:gd name="T14" fmla="*/ 176 w 186"/>
                <a:gd name="T15" fmla="*/ 52 h 86"/>
                <a:gd name="T16" fmla="*/ 164 w 186"/>
                <a:gd name="T17" fmla="*/ 44 h 86"/>
                <a:gd name="T18" fmla="*/ 150 w 186"/>
                <a:gd name="T19" fmla="*/ 32 h 86"/>
                <a:gd name="T20" fmla="*/ 142 w 186"/>
                <a:gd name="T21" fmla="*/ 34 h 86"/>
                <a:gd name="T22" fmla="*/ 124 w 186"/>
                <a:gd name="T23" fmla="*/ 42 h 86"/>
                <a:gd name="T24" fmla="*/ 116 w 186"/>
                <a:gd name="T25" fmla="*/ 48 h 86"/>
                <a:gd name="T26" fmla="*/ 116 w 186"/>
                <a:gd name="T27" fmla="*/ 36 h 86"/>
                <a:gd name="T28" fmla="*/ 112 w 186"/>
                <a:gd name="T29" fmla="*/ 30 h 86"/>
                <a:gd name="T30" fmla="*/ 112 w 186"/>
                <a:gd name="T31" fmla="*/ 28 h 86"/>
                <a:gd name="T32" fmla="*/ 102 w 186"/>
                <a:gd name="T33" fmla="*/ 26 h 86"/>
                <a:gd name="T34" fmla="*/ 92 w 186"/>
                <a:gd name="T35" fmla="*/ 26 h 86"/>
                <a:gd name="T36" fmla="*/ 84 w 186"/>
                <a:gd name="T37" fmla="*/ 20 h 86"/>
                <a:gd name="T38" fmla="*/ 72 w 186"/>
                <a:gd name="T39" fmla="*/ 8 h 86"/>
                <a:gd name="T40" fmla="*/ 62 w 186"/>
                <a:gd name="T41" fmla="*/ 6 h 86"/>
                <a:gd name="T42" fmla="*/ 44 w 186"/>
                <a:gd name="T43" fmla="*/ 0 h 86"/>
                <a:gd name="T44" fmla="*/ 34 w 186"/>
                <a:gd name="T45" fmla="*/ 0 h 86"/>
                <a:gd name="T46" fmla="*/ 8 w 186"/>
                <a:gd name="T47" fmla="*/ 2 h 86"/>
                <a:gd name="T48" fmla="*/ 0 w 186"/>
                <a:gd name="T49" fmla="*/ 4 h 86"/>
                <a:gd name="T50" fmla="*/ 0 w 186"/>
                <a:gd name="T51" fmla="*/ 12 h 86"/>
                <a:gd name="T52" fmla="*/ 4 w 186"/>
                <a:gd name="T53" fmla="*/ 18 h 86"/>
                <a:gd name="T54" fmla="*/ 14 w 186"/>
                <a:gd name="T55" fmla="*/ 28 h 86"/>
                <a:gd name="T56" fmla="*/ 22 w 186"/>
                <a:gd name="T57" fmla="*/ 28 h 86"/>
                <a:gd name="T58" fmla="*/ 36 w 186"/>
                <a:gd name="T59" fmla="*/ 20 h 86"/>
                <a:gd name="T60" fmla="*/ 44 w 186"/>
                <a:gd name="T61" fmla="*/ 20 h 86"/>
                <a:gd name="T62" fmla="*/ 48 w 186"/>
                <a:gd name="T63" fmla="*/ 22 h 86"/>
                <a:gd name="T64" fmla="*/ 62 w 186"/>
                <a:gd name="T65" fmla="*/ 38 h 86"/>
                <a:gd name="T66" fmla="*/ 58 w 186"/>
                <a:gd name="T67" fmla="*/ 44 h 86"/>
                <a:gd name="T68" fmla="*/ 52 w 186"/>
                <a:gd name="T69" fmla="*/ 50 h 86"/>
                <a:gd name="T70" fmla="*/ 46 w 186"/>
                <a:gd name="T71" fmla="*/ 64 h 86"/>
                <a:gd name="T72" fmla="*/ 50 w 186"/>
                <a:gd name="T73" fmla="*/ 70 h 86"/>
                <a:gd name="T74" fmla="*/ 56 w 186"/>
                <a:gd name="T75" fmla="*/ 76 h 86"/>
                <a:gd name="T76" fmla="*/ 62 w 186"/>
                <a:gd name="T77" fmla="*/ 84 h 86"/>
                <a:gd name="T78" fmla="*/ 66 w 186"/>
                <a:gd name="T79" fmla="*/ 84 h 86"/>
                <a:gd name="T80" fmla="*/ 70 w 186"/>
                <a:gd name="T81" fmla="*/ 80 h 86"/>
                <a:gd name="T82" fmla="*/ 74 w 186"/>
                <a:gd name="T83" fmla="*/ 68 h 86"/>
                <a:gd name="T84" fmla="*/ 80 w 186"/>
                <a:gd name="T85" fmla="*/ 64 h 86"/>
                <a:gd name="T86" fmla="*/ 86 w 186"/>
                <a:gd name="T87" fmla="*/ 62 h 86"/>
                <a:gd name="T88" fmla="*/ 86 w 186"/>
                <a:gd name="T89" fmla="*/ 58 h 86"/>
                <a:gd name="T90" fmla="*/ 92 w 186"/>
                <a:gd name="T91" fmla="*/ 62 h 86"/>
                <a:gd name="T92" fmla="*/ 114 w 186"/>
                <a:gd name="T93" fmla="*/ 66 h 86"/>
                <a:gd name="T94" fmla="*/ 124 w 186"/>
                <a:gd name="T95" fmla="*/ 70 h 86"/>
                <a:gd name="T96" fmla="*/ 122 w 186"/>
                <a:gd name="T97" fmla="*/ 72 h 86"/>
                <a:gd name="T98" fmla="*/ 108 w 186"/>
                <a:gd name="T99" fmla="*/ 8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6"/>
                <a:gd name="T151" fmla="*/ 0 h 86"/>
                <a:gd name="T152" fmla="*/ 186 w 186"/>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6" h="86">
                  <a:moveTo>
                    <a:pt x="108" y="86"/>
                  </a:moveTo>
                  <a:lnTo>
                    <a:pt x="108" y="86"/>
                  </a:lnTo>
                  <a:lnTo>
                    <a:pt x="126" y="84"/>
                  </a:lnTo>
                  <a:lnTo>
                    <a:pt x="142" y="84"/>
                  </a:lnTo>
                  <a:lnTo>
                    <a:pt x="160" y="84"/>
                  </a:lnTo>
                  <a:lnTo>
                    <a:pt x="168" y="82"/>
                  </a:lnTo>
                  <a:lnTo>
                    <a:pt x="172" y="80"/>
                  </a:lnTo>
                  <a:lnTo>
                    <a:pt x="176" y="78"/>
                  </a:lnTo>
                  <a:lnTo>
                    <a:pt x="180" y="72"/>
                  </a:lnTo>
                  <a:lnTo>
                    <a:pt x="184" y="68"/>
                  </a:lnTo>
                  <a:lnTo>
                    <a:pt x="186" y="64"/>
                  </a:lnTo>
                  <a:lnTo>
                    <a:pt x="184" y="62"/>
                  </a:lnTo>
                  <a:lnTo>
                    <a:pt x="182" y="58"/>
                  </a:lnTo>
                  <a:lnTo>
                    <a:pt x="176" y="52"/>
                  </a:lnTo>
                  <a:lnTo>
                    <a:pt x="164" y="44"/>
                  </a:lnTo>
                  <a:lnTo>
                    <a:pt x="156" y="36"/>
                  </a:lnTo>
                  <a:lnTo>
                    <a:pt x="150" y="32"/>
                  </a:lnTo>
                  <a:lnTo>
                    <a:pt x="146" y="32"/>
                  </a:lnTo>
                  <a:lnTo>
                    <a:pt x="142" y="34"/>
                  </a:lnTo>
                  <a:lnTo>
                    <a:pt x="124" y="42"/>
                  </a:lnTo>
                  <a:lnTo>
                    <a:pt x="116" y="48"/>
                  </a:lnTo>
                  <a:lnTo>
                    <a:pt x="118" y="42"/>
                  </a:lnTo>
                  <a:lnTo>
                    <a:pt x="116" y="36"/>
                  </a:lnTo>
                  <a:lnTo>
                    <a:pt x="112" y="30"/>
                  </a:lnTo>
                  <a:lnTo>
                    <a:pt x="110" y="28"/>
                  </a:lnTo>
                  <a:lnTo>
                    <a:pt x="112" y="28"/>
                  </a:lnTo>
                  <a:lnTo>
                    <a:pt x="102" y="26"/>
                  </a:lnTo>
                  <a:lnTo>
                    <a:pt x="94" y="24"/>
                  </a:lnTo>
                  <a:lnTo>
                    <a:pt x="92" y="26"/>
                  </a:lnTo>
                  <a:lnTo>
                    <a:pt x="90" y="26"/>
                  </a:lnTo>
                  <a:lnTo>
                    <a:pt x="84" y="20"/>
                  </a:lnTo>
                  <a:lnTo>
                    <a:pt x="72" y="8"/>
                  </a:lnTo>
                  <a:lnTo>
                    <a:pt x="62" y="6"/>
                  </a:lnTo>
                  <a:lnTo>
                    <a:pt x="50" y="2"/>
                  </a:lnTo>
                  <a:lnTo>
                    <a:pt x="44" y="0"/>
                  </a:lnTo>
                  <a:lnTo>
                    <a:pt x="34" y="0"/>
                  </a:lnTo>
                  <a:lnTo>
                    <a:pt x="20" y="0"/>
                  </a:lnTo>
                  <a:lnTo>
                    <a:pt x="8" y="2"/>
                  </a:lnTo>
                  <a:lnTo>
                    <a:pt x="4" y="2"/>
                  </a:lnTo>
                  <a:lnTo>
                    <a:pt x="0" y="4"/>
                  </a:lnTo>
                  <a:lnTo>
                    <a:pt x="0" y="8"/>
                  </a:lnTo>
                  <a:lnTo>
                    <a:pt x="0" y="12"/>
                  </a:lnTo>
                  <a:lnTo>
                    <a:pt x="4" y="18"/>
                  </a:lnTo>
                  <a:lnTo>
                    <a:pt x="8" y="24"/>
                  </a:lnTo>
                  <a:lnTo>
                    <a:pt x="14" y="28"/>
                  </a:lnTo>
                  <a:lnTo>
                    <a:pt x="22" y="28"/>
                  </a:lnTo>
                  <a:lnTo>
                    <a:pt x="30" y="24"/>
                  </a:lnTo>
                  <a:lnTo>
                    <a:pt x="36" y="20"/>
                  </a:lnTo>
                  <a:lnTo>
                    <a:pt x="42" y="20"/>
                  </a:lnTo>
                  <a:lnTo>
                    <a:pt x="44" y="20"/>
                  </a:lnTo>
                  <a:lnTo>
                    <a:pt x="48" y="22"/>
                  </a:lnTo>
                  <a:lnTo>
                    <a:pt x="60" y="34"/>
                  </a:lnTo>
                  <a:lnTo>
                    <a:pt x="62" y="38"/>
                  </a:lnTo>
                  <a:lnTo>
                    <a:pt x="60" y="42"/>
                  </a:lnTo>
                  <a:lnTo>
                    <a:pt x="58" y="44"/>
                  </a:lnTo>
                  <a:lnTo>
                    <a:pt x="52" y="50"/>
                  </a:lnTo>
                  <a:lnTo>
                    <a:pt x="48" y="58"/>
                  </a:lnTo>
                  <a:lnTo>
                    <a:pt x="46" y="64"/>
                  </a:lnTo>
                  <a:lnTo>
                    <a:pt x="48" y="66"/>
                  </a:lnTo>
                  <a:lnTo>
                    <a:pt x="50" y="70"/>
                  </a:lnTo>
                  <a:lnTo>
                    <a:pt x="56" y="76"/>
                  </a:lnTo>
                  <a:lnTo>
                    <a:pt x="58" y="80"/>
                  </a:lnTo>
                  <a:lnTo>
                    <a:pt x="62" y="84"/>
                  </a:lnTo>
                  <a:lnTo>
                    <a:pt x="66" y="84"/>
                  </a:lnTo>
                  <a:lnTo>
                    <a:pt x="70" y="82"/>
                  </a:lnTo>
                  <a:lnTo>
                    <a:pt x="70" y="80"/>
                  </a:lnTo>
                  <a:lnTo>
                    <a:pt x="72" y="74"/>
                  </a:lnTo>
                  <a:lnTo>
                    <a:pt x="74" y="68"/>
                  </a:lnTo>
                  <a:lnTo>
                    <a:pt x="78" y="66"/>
                  </a:lnTo>
                  <a:lnTo>
                    <a:pt x="80" y="64"/>
                  </a:lnTo>
                  <a:lnTo>
                    <a:pt x="86" y="62"/>
                  </a:lnTo>
                  <a:lnTo>
                    <a:pt x="86" y="60"/>
                  </a:lnTo>
                  <a:lnTo>
                    <a:pt x="86" y="58"/>
                  </a:lnTo>
                  <a:lnTo>
                    <a:pt x="92" y="62"/>
                  </a:lnTo>
                  <a:lnTo>
                    <a:pt x="104" y="64"/>
                  </a:lnTo>
                  <a:lnTo>
                    <a:pt x="114" y="66"/>
                  </a:lnTo>
                  <a:lnTo>
                    <a:pt x="122" y="68"/>
                  </a:lnTo>
                  <a:lnTo>
                    <a:pt x="124" y="70"/>
                  </a:lnTo>
                  <a:lnTo>
                    <a:pt x="122" y="72"/>
                  </a:lnTo>
                  <a:lnTo>
                    <a:pt x="114" y="82"/>
                  </a:lnTo>
                  <a:lnTo>
                    <a:pt x="108" y="8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9" name="Freeform 64">
              <a:extLst>
                <a:ext uri="{FF2B5EF4-FFF2-40B4-BE49-F238E27FC236}">
                  <a16:creationId xmlns:a16="http://schemas.microsoft.com/office/drawing/2014/main" id="{3550E236-D326-4C7E-A39A-A305B2398227}"/>
                </a:ext>
              </a:extLst>
            </p:cNvPr>
            <p:cNvSpPr>
              <a:spLocks/>
            </p:cNvSpPr>
            <p:nvPr/>
          </p:nvSpPr>
          <p:spPr bwMode="auto">
            <a:xfrm>
              <a:off x="2187222" y="3804232"/>
              <a:ext cx="115711" cy="110075"/>
            </a:xfrm>
            <a:custGeom>
              <a:avLst/>
              <a:gdLst>
                <a:gd name="T0" fmla="*/ 0 w 82"/>
                <a:gd name="T1" fmla="*/ 30 h 78"/>
                <a:gd name="T2" fmla="*/ 0 w 82"/>
                <a:gd name="T3" fmla="*/ 30 h 78"/>
                <a:gd name="T4" fmla="*/ 6 w 82"/>
                <a:gd name="T5" fmla="*/ 34 h 78"/>
                <a:gd name="T6" fmla="*/ 8 w 82"/>
                <a:gd name="T7" fmla="*/ 40 h 78"/>
                <a:gd name="T8" fmla="*/ 10 w 82"/>
                <a:gd name="T9" fmla="*/ 48 h 78"/>
                <a:gd name="T10" fmla="*/ 10 w 82"/>
                <a:gd name="T11" fmla="*/ 48 h 78"/>
                <a:gd name="T12" fmla="*/ 12 w 82"/>
                <a:gd name="T13" fmla="*/ 52 h 78"/>
                <a:gd name="T14" fmla="*/ 14 w 82"/>
                <a:gd name="T15" fmla="*/ 54 h 78"/>
                <a:gd name="T16" fmla="*/ 18 w 82"/>
                <a:gd name="T17" fmla="*/ 60 h 78"/>
                <a:gd name="T18" fmla="*/ 26 w 82"/>
                <a:gd name="T19" fmla="*/ 64 h 78"/>
                <a:gd name="T20" fmla="*/ 32 w 82"/>
                <a:gd name="T21" fmla="*/ 64 h 78"/>
                <a:gd name="T22" fmla="*/ 32 w 82"/>
                <a:gd name="T23" fmla="*/ 64 h 78"/>
                <a:gd name="T24" fmla="*/ 44 w 82"/>
                <a:gd name="T25" fmla="*/ 62 h 78"/>
                <a:gd name="T26" fmla="*/ 50 w 82"/>
                <a:gd name="T27" fmla="*/ 64 h 78"/>
                <a:gd name="T28" fmla="*/ 58 w 82"/>
                <a:gd name="T29" fmla="*/ 70 h 78"/>
                <a:gd name="T30" fmla="*/ 58 w 82"/>
                <a:gd name="T31" fmla="*/ 70 h 78"/>
                <a:gd name="T32" fmla="*/ 66 w 82"/>
                <a:gd name="T33" fmla="*/ 76 h 78"/>
                <a:gd name="T34" fmla="*/ 72 w 82"/>
                <a:gd name="T35" fmla="*/ 78 h 78"/>
                <a:gd name="T36" fmla="*/ 76 w 82"/>
                <a:gd name="T37" fmla="*/ 76 h 78"/>
                <a:gd name="T38" fmla="*/ 78 w 82"/>
                <a:gd name="T39" fmla="*/ 70 h 78"/>
                <a:gd name="T40" fmla="*/ 78 w 82"/>
                <a:gd name="T41" fmla="*/ 70 h 78"/>
                <a:gd name="T42" fmla="*/ 80 w 82"/>
                <a:gd name="T43" fmla="*/ 60 h 78"/>
                <a:gd name="T44" fmla="*/ 82 w 82"/>
                <a:gd name="T45" fmla="*/ 56 h 78"/>
                <a:gd name="T46" fmla="*/ 80 w 82"/>
                <a:gd name="T47" fmla="*/ 48 h 78"/>
                <a:gd name="T48" fmla="*/ 80 w 82"/>
                <a:gd name="T49" fmla="*/ 48 h 78"/>
                <a:gd name="T50" fmla="*/ 78 w 82"/>
                <a:gd name="T51" fmla="*/ 40 h 78"/>
                <a:gd name="T52" fmla="*/ 76 w 82"/>
                <a:gd name="T53" fmla="*/ 40 h 78"/>
                <a:gd name="T54" fmla="*/ 70 w 82"/>
                <a:gd name="T55" fmla="*/ 38 h 78"/>
                <a:gd name="T56" fmla="*/ 64 w 82"/>
                <a:gd name="T57" fmla="*/ 30 h 78"/>
                <a:gd name="T58" fmla="*/ 64 w 82"/>
                <a:gd name="T59" fmla="*/ 30 h 78"/>
                <a:gd name="T60" fmla="*/ 58 w 82"/>
                <a:gd name="T61" fmla="*/ 20 h 78"/>
                <a:gd name="T62" fmla="*/ 56 w 82"/>
                <a:gd name="T63" fmla="*/ 12 h 78"/>
                <a:gd name="T64" fmla="*/ 52 w 82"/>
                <a:gd name="T65" fmla="*/ 6 h 78"/>
                <a:gd name="T66" fmla="*/ 50 w 82"/>
                <a:gd name="T67" fmla="*/ 4 h 78"/>
                <a:gd name="T68" fmla="*/ 46 w 82"/>
                <a:gd name="T69" fmla="*/ 2 h 78"/>
                <a:gd name="T70" fmla="*/ 46 w 82"/>
                <a:gd name="T71" fmla="*/ 2 h 78"/>
                <a:gd name="T72" fmla="*/ 40 w 82"/>
                <a:gd name="T73" fmla="*/ 2 h 78"/>
                <a:gd name="T74" fmla="*/ 36 w 82"/>
                <a:gd name="T75" fmla="*/ 0 h 78"/>
                <a:gd name="T76" fmla="*/ 32 w 82"/>
                <a:gd name="T77" fmla="*/ 2 h 78"/>
                <a:gd name="T78" fmla="*/ 24 w 82"/>
                <a:gd name="T79" fmla="*/ 8 h 78"/>
                <a:gd name="T80" fmla="*/ 24 w 82"/>
                <a:gd name="T81" fmla="*/ 8 h 78"/>
                <a:gd name="T82" fmla="*/ 8 w 82"/>
                <a:gd name="T83" fmla="*/ 24 h 78"/>
                <a:gd name="T84" fmla="*/ 0 w 82"/>
                <a:gd name="T85" fmla="*/ 30 h 78"/>
                <a:gd name="T86" fmla="*/ 0 w 82"/>
                <a:gd name="T87" fmla="*/ 30 h 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
                <a:gd name="T133" fmla="*/ 0 h 78"/>
                <a:gd name="T134" fmla="*/ 82 w 82"/>
                <a:gd name="T135" fmla="*/ 78 h 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 h="78">
                  <a:moveTo>
                    <a:pt x="0" y="30"/>
                  </a:moveTo>
                  <a:lnTo>
                    <a:pt x="0" y="30"/>
                  </a:lnTo>
                  <a:lnTo>
                    <a:pt x="6" y="34"/>
                  </a:lnTo>
                  <a:lnTo>
                    <a:pt x="8" y="40"/>
                  </a:lnTo>
                  <a:lnTo>
                    <a:pt x="10" y="48"/>
                  </a:lnTo>
                  <a:lnTo>
                    <a:pt x="12" y="52"/>
                  </a:lnTo>
                  <a:lnTo>
                    <a:pt x="14" y="54"/>
                  </a:lnTo>
                  <a:lnTo>
                    <a:pt x="18" y="60"/>
                  </a:lnTo>
                  <a:lnTo>
                    <a:pt x="26" y="64"/>
                  </a:lnTo>
                  <a:lnTo>
                    <a:pt x="32" y="64"/>
                  </a:lnTo>
                  <a:lnTo>
                    <a:pt x="44" y="62"/>
                  </a:lnTo>
                  <a:lnTo>
                    <a:pt x="50" y="64"/>
                  </a:lnTo>
                  <a:lnTo>
                    <a:pt x="58" y="70"/>
                  </a:lnTo>
                  <a:lnTo>
                    <a:pt x="66" y="76"/>
                  </a:lnTo>
                  <a:lnTo>
                    <a:pt x="72" y="78"/>
                  </a:lnTo>
                  <a:lnTo>
                    <a:pt x="76" y="76"/>
                  </a:lnTo>
                  <a:lnTo>
                    <a:pt x="78" y="70"/>
                  </a:lnTo>
                  <a:lnTo>
                    <a:pt x="80" y="60"/>
                  </a:lnTo>
                  <a:lnTo>
                    <a:pt x="82" y="56"/>
                  </a:lnTo>
                  <a:lnTo>
                    <a:pt x="80" y="48"/>
                  </a:lnTo>
                  <a:lnTo>
                    <a:pt x="78" y="40"/>
                  </a:lnTo>
                  <a:lnTo>
                    <a:pt x="76" y="40"/>
                  </a:lnTo>
                  <a:lnTo>
                    <a:pt x="70" y="38"/>
                  </a:lnTo>
                  <a:lnTo>
                    <a:pt x="64" y="30"/>
                  </a:lnTo>
                  <a:lnTo>
                    <a:pt x="58" y="20"/>
                  </a:lnTo>
                  <a:lnTo>
                    <a:pt x="56" y="12"/>
                  </a:lnTo>
                  <a:lnTo>
                    <a:pt x="52" y="6"/>
                  </a:lnTo>
                  <a:lnTo>
                    <a:pt x="50" y="4"/>
                  </a:lnTo>
                  <a:lnTo>
                    <a:pt x="46" y="2"/>
                  </a:lnTo>
                  <a:lnTo>
                    <a:pt x="40" y="2"/>
                  </a:lnTo>
                  <a:lnTo>
                    <a:pt x="36" y="0"/>
                  </a:lnTo>
                  <a:lnTo>
                    <a:pt x="32" y="2"/>
                  </a:lnTo>
                  <a:lnTo>
                    <a:pt x="24" y="8"/>
                  </a:lnTo>
                  <a:lnTo>
                    <a:pt x="8" y="24"/>
                  </a:lnTo>
                  <a:lnTo>
                    <a:pt x="0" y="3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0" name="Freeform 65">
              <a:extLst>
                <a:ext uri="{FF2B5EF4-FFF2-40B4-BE49-F238E27FC236}">
                  <a16:creationId xmlns:a16="http://schemas.microsoft.com/office/drawing/2014/main" id="{2027EA53-1008-4ED0-824E-4790CDFA58DB}"/>
                </a:ext>
              </a:extLst>
            </p:cNvPr>
            <p:cNvSpPr>
              <a:spLocks/>
            </p:cNvSpPr>
            <p:nvPr/>
          </p:nvSpPr>
          <p:spPr bwMode="auto">
            <a:xfrm>
              <a:off x="1916289" y="3711091"/>
              <a:ext cx="84667" cy="62094"/>
            </a:xfrm>
            <a:custGeom>
              <a:avLst/>
              <a:gdLst>
                <a:gd name="T0" fmla="*/ 0 w 60"/>
                <a:gd name="T1" fmla="*/ 44 h 44"/>
                <a:gd name="T2" fmla="*/ 0 w 60"/>
                <a:gd name="T3" fmla="*/ 44 h 44"/>
                <a:gd name="T4" fmla="*/ 42 w 60"/>
                <a:gd name="T5" fmla="*/ 44 h 44"/>
                <a:gd name="T6" fmla="*/ 42 w 60"/>
                <a:gd name="T7" fmla="*/ 44 h 44"/>
                <a:gd name="T8" fmla="*/ 50 w 60"/>
                <a:gd name="T9" fmla="*/ 44 h 44"/>
                <a:gd name="T10" fmla="*/ 54 w 60"/>
                <a:gd name="T11" fmla="*/ 42 h 44"/>
                <a:gd name="T12" fmla="*/ 58 w 60"/>
                <a:gd name="T13" fmla="*/ 40 h 44"/>
                <a:gd name="T14" fmla="*/ 58 w 60"/>
                <a:gd name="T15" fmla="*/ 32 h 44"/>
                <a:gd name="T16" fmla="*/ 58 w 60"/>
                <a:gd name="T17" fmla="*/ 32 h 44"/>
                <a:gd name="T18" fmla="*/ 58 w 60"/>
                <a:gd name="T19" fmla="*/ 28 h 44"/>
                <a:gd name="T20" fmla="*/ 60 w 60"/>
                <a:gd name="T21" fmla="*/ 28 h 44"/>
                <a:gd name="T22" fmla="*/ 58 w 60"/>
                <a:gd name="T23" fmla="*/ 22 h 44"/>
                <a:gd name="T24" fmla="*/ 58 w 60"/>
                <a:gd name="T25" fmla="*/ 22 h 44"/>
                <a:gd name="T26" fmla="*/ 56 w 60"/>
                <a:gd name="T27" fmla="*/ 12 h 44"/>
                <a:gd name="T28" fmla="*/ 54 w 60"/>
                <a:gd name="T29" fmla="*/ 2 h 44"/>
                <a:gd name="T30" fmla="*/ 54 w 60"/>
                <a:gd name="T31" fmla="*/ 0 h 44"/>
                <a:gd name="T32" fmla="*/ 52 w 60"/>
                <a:gd name="T33" fmla="*/ 0 h 44"/>
                <a:gd name="T34" fmla="*/ 44 w 60"/>
                <a:gd name="T35" fmla="*/ 4 h 44"/>
                <a:gd name="T36" fmla="*/ 44 w 60"/>
                <a:gd name="T37" fmla="*/ 4 h 44"/>
                <a:gd name="T38" fmla="*/ 38 w 60"/>
                <a:gd name="T39" fmla="*/ 12 h 44"/>
                <a:gd name="T40" fmla="*/ 40 w 60"/>
                <a:gd name="T41" fmla="*/ 12 h 44"/>
                <a:gd name="T42" fmla="*/ 30 w 60"/>
                <a:gd name="T43" fmla="*/ 18 h 44"/>
                <a:gd name="T44" fmla="*/ 30 w 60"/>
                <a:gd name="T45" fmla="*/ 18 h 44"/>
                <a:gd name="T46" fmla="*/ 18 w 60"/>
                <a:gd name="T47" fmla="*/ 28 h 44"/>
                <a:gd name="T48" fmla="*/ 8 w 60"/>
                <a:gd name="T49" fmla="*/ 36 h 44"/>
                <a:gd name="T50" fmla="*/ 0 w 60"/>
                <a:gd name="T51" fmla="*/ 44 h 44"/>
                <a:gd name="T52" fmla="*/ 0 w 60"/>
                <a:gd name="T53" fmla="*/ 44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0"/>
                <a:gd name="T82" fmla="*/ 0 h 44"/>
                <a:gd name="T83" fmla="*/ 60 w 6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0" h="44">
                  <a:moveTo>
                    <a:pt x="0" y="44"/>
                  </a:moveTo>
                  <a:lnTo>
                    <a:pt x="0" y="44"/>
                  </a:lnTo>
                  <a:lnTo>
                    <a:pt x="42" y="44"/>
                  </a:lnTo>
                  <a:lnTo>
                    <a:pt x="50" y="44"/>
                  </a:lnTo>
                  <a:lnTo>
                    <a:pt x="54" y="42"/>
                  </a:lnTo>
                  <a:lnTo>
                    <a:pt x="58" y="40"/>
                  </a:lnTo>
                  <a:lnTo>
                    <a:pt x="58" y="32"/>
                  </a:lnTo>
                  <a:lnTo>
                    <a:pt x="58" y="28"/>
                  </a:lnTo>
                  <a:lnTo>
                    <a:pt x="60" y="28"/>
                  </a:lnTo>
                  <a:lnTo>
                    <a:pt x="58" y="22"/>
                  </a:lnTo>
                  <a:lnTo>
                    <a:pt x="56" y="12"/>
                  </a:lnTo>
                  <a:lnTo>
                    <a:pt x="54" y="2"/>
                  </a:lnTo>
                  <a:lnTo>
                    <a:pt x="54" y="0"/>
                  </a:lnTo>
                  <a:lnTo>
                    <a:pt x="52" y="0"/>
                  </a:lnTo>
                  <a:lnTo>
                    <a:pt x="44" y="4"/>
                  </a:lnTo>
                  <a:lnTo>
                    <a:pt x="38" y="12"/>
                  </a:lnTo>
                  <a:lnTo>
                    <a:pt x="40" y="12"/>
                  </a:lnTo>
                  <a:lnTo>
                    <a:pt x="30" y="18"/>
                  </a:lnTo>
                  <a:lnTo>
                    <a:pt x="18" y="28"/>
                  </a:lnTo>
                  <a:lnTo>
                    <a:pt x="8" y="36"/>
                  </a:lnTo>
                  <a:lnTo>
                    <a:pt x="0" y="4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1" name="Freeform 66">
              <a:extLst>
                <a:ext uri="{FF2B5EF4-FFF2-40B4-BE49-F238E27FC236}">
                  <a16:creationId xmlns:a16="http://schemas.microsoft.com/office/drawing/2014/main" id="{754AEE56-510D-4878-9374-65389136DFEF}"/>
                </a:ext>
              </a:extLst>
            </p:cNvPr>
            <p:cNvSpPr>
              <a:spLocks/>
            </p:cNvSpPr>
            <p:nvPr/>
          </p:nvSpPr>
          <p:spPr bwMode="auto">
            <a:xfrm>
              <a:off x="1820333" y="3770363"/>
              <a:ext cx="62089" cy="36692"/>
            </a:xfrm>
            <a:custGeom>
              <a:avLst/>
              <a:gdLst>
                <a:gd name="T0" fmla="*/ 12 w 44"/>
                <a:gd name="T1" fmla="*/ 0 h 26"/>
                <a:gd name="T2" fmla="*/ 28 w 44"/>
                <a:gd name="T3" fmla="*/ 2 h 26"/>
                <a:gd name="T4" fmla="*/ 28 w 44"/>
                <a:gd name="T5" fmla="*/ 2 h 26"/>
                <a:gd name="T6" fmla="*/ 38 w 44"/>
                <a:gd name="T7" fmla="*/ 0 h 26"/>
                <a:gd name="T8" fmla="*/ 44 w 44"/>
                <a:gd name="T9" fmla="*/ 2 h 26"/>
                <a:gd name="T10" fmla="*/ 44 w 44"/>
                <a:gd name="T11" fmla="*/ 4 h 26"/>
                <a:gd name="T12" fmla="*/ 42 w 44"/>
                <a:gd name="T13" fmla="*/ 8 h 26"/>
                <a:gd name="T14" fmla="*/ 42 w 44"/>
                <a:gd name="T15" fmla="*/ 8 h 26"/>
                <a:gd name="T16" fmla="*/ 40 w 44"/>
                <a:gd name="T17" fmla="*/ 12 h 26"/>
                <a:gd name="T18" fmla="*/ 40 w 44"/>
                <a:gd name="T19" fmla="*/ 14 h 26"/>
                <a:gd name="T20" fmla="*/ 34 w 44"/>
                <a:gd name="T21" fmla="*/ 18 h 26"/>
                <a:gd name="T22" fmla="*/ 34 w 44"/>
                <a:gd name="T23" fmla="*/ 18 h 26"/>
                <a:gd name="T24" fmla="*/ 24 w 44"/>
                <a:gd name="T25" fmla="*/ 24 h 26"/>
                <a:gd name="T26" fmla="*/ 16 w 44"/>
                <a:gd name="T27" fmla="*/ 26 h 26"/>
                <a:gd name="T28" fmla="*/ 10 w 44"/>
                <a:gd name="T29" fmla="*/ 26 h 26"/>
                <a:gd name="T30" fmla="*/ 0 w 44"/>
                <a:gd name="T31" fmla="*/ 22 h 26"/>
                <a:gd name="T32" fmla="*/ 4 w 44"/>
                <a:gd name="T33" fmla="*/ 4 h 26"/>
                <a:gd name="T34" fmla="*/ 12 w 44"/>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
                <a:gd name="T55" fmla="*/ 0 h 26"/>
                <a:gd name="T56" fmla="*/ 44 w 44"/>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 h="26">
                  <a:moveTo>
                    <a:pt x="12" y="0"/>
                  </a:moveTo>
                  <a:lnTo>
                    <a:pt x="28" y="2"/>
                  </a:lnTo>
                  <a:lnTo>
                    <a:pt x="38" y="0"/>
                  </a:lnTo>
                  <a:lnTo>
                    <a:pt x="44" y="2"/>
                  </a:lnTo>
                  <a:lnTo>
                    <a:pt x="44" y="4"/>
                  </a:lnTo>
                  <a:lnTo>
                    <a:pt x="42" y="8"/>
                  </a:lnTo>
                  <a:lnTo>
                    <a:pt x="40" y="12"/>
                  </a:lnTo>
                  <a:lnTo>
                    <a:pt x="40" y="14"/>
                  </a:lnTo>
                  <a:lnTo>
                    <a:pt x="34" y="18"/>
                  </a:lnTo>
                  <a:lnTo>
                    <a:pt x="24" y="24"/>
                  </a:lnTo>
                  <a:lnTo>
                    <a:pt x="16" y="26"/>
                  </a:lnTo>
                  <a:lnTo>
                    <a:pt x="10" y="26"/>
                  </a:lnTo>
                  <a:lnTo>
                    <a:pt x="0" y="22"/>
                  </a:lnTo>
                  <a:lnTo>
                    <a:pt x="4" y="4"/>
                  </a:lnTo>
                  <a:lnTo>
                    <a:pt x="12"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62" name="Freeform 67">
            <a:extLst>
              <a:ext uri="{FF2B5EF4-FFF2-40B4-BE49-F238E27FC236}">
                <a16:creationId xmlns:a16="http://schemas.microsoft.com/office/drawing/2014/main" id="{B0865346-4884-4EA6-8F36-8C7BA884A7DC}"/>
              </a:ext>
            </a:extLst>
          </p:cNvPr>
          <p:cNvSpPr>
            <a:spLocks/>
          </p:cNvSpPr>
          <p:nvPr/>
        </p:nvSpPr>
        <p:spPr bwMode="auto">
          <a:xfrm>
            <a:off x="4192547" y="9209753"/>
            <a:ext cx="296791" cy="356748"/>
          </a:xfrm>
          <a:custGeom>
            <a:avLst/>
            <a:gdLst>
              <a:gd name="T0" fmla="*/ 20 w 208"/>
              <a:gd name="T1" fmla="*/ 148 h 250"/>
              <a:gd name="T2" fmla="*/ 0 w 208"/>
              <a:gd name="T3" fmla="*/ 128 h 250"/>
              <a:gd name="T4" fmla="*/ 14 w 208"/>
              <a:gd name="T5" fmla="*/ 128 h 250"/>
              <a:gd name="T6" fmla="*/ 30 w 208"/>
              <a:gd name="T7" fmla="*/ 126 h 250"/>
              <a:gd name="T8" fmla="*/ 38 w 208"/>
              <a:gd name="T9" fmla="*/ 118 h 250"/>
              <a:gd name="T10" fmla="*/ 48 w 208"/>
              <a:gd name="T11" fmla="*/ 112 h 250"/>
              <a:gd name="T12" fmla="*/ 56 w 208"/>
              <a:gd name="T13" fmla="*/ 108 h 250"/>
              <a:gd name="T14" fmla="*/ 78 w 208"/>
              <a:gd name="T15" fmla="*/ 106 h 250"/>
              <a:gd name="T16" fmla="*/ 94 w 208"/>
              <a:gd name="T17" fmla="*/ 92 h 250"/>
              <a:gd name="T18" fmla="*/ 106 w 208"/>
              <a:gd name="T19" fmla="*/ 90 h 250"/>
              <a:gd name="T20" fmla="*/ 114 w 208"/>
              <a:gd name="T21" fmla="*/ 82 h 250"/>
              <a:gd name="T22" fmla="*/ 114 w 208"/>
              <a:gd name="T23" fmla="*/ 70 h 250"/>
              <a:gd name="T24" fmla="*/ 132 w 208"/>
              <a:gd name="T25" fmla="*/ 42 h 250"/>
              <a:gd name="T26" fmla="*/ 134 w 208"/>
              <a:gd name="T27" fmla="*/ 18 h 250"/>
              <a:gd name="T28" fmla="*/ 148 w 208"/>
              <a:gd name="T29" fmla="*/ 0 h 250"/>
              <a:gd name="T30" fmla="*/ 168 w 208"/>
              <a:gd name="T31" fmla="*/ 8 h 250"/>
              <a:gd name="T32" fmla="*/ 178 w 208"/>
              <a:gd name="T33" fmla="*/ 30 h 250"/>
              <a:gd name="T34" fmla="*/ 188 w 208"/>
              <a:gd name="T35" fmla="*/ 34 h 250"/>
              <a:gd name="T36" fmla="*/ 208 w 208"/>
              <a:gd name="T37" fmla="*/ 34 h 250"/>
              <a:gd name="T38" fmla="*/ 200 w 208"/>
              <a:gd name="T39" fmla="*/ 52 h 250"/>
              <a:gd name="T40" fmla="*/ 196 w 208"/>
              <a:gd name="T41" fmla="*/ 68 h 250"/>
              <a:gd name="T42" fmla="*/ 188 w 208"/>
              <a:gd name="T43" fmla="*/ 82 h 250"/>
              <a:gd name="T44" fmla="*/ 174 w 208"/>
              <a:gd name="T45" fmla="*/ 86 h 250"/>
              <a:gd name="T46" fmla="*/ 166 w 208"/>
              <a:gd name="T47" fmla="*/ 96 h 250"/>
              <a:gd name="T48" fmla="*/ 150 w 208"/>
              <a:gd name="T49" fmla="*/ 108 h 250"/>
              <a:gd name="T50" fmla="*/ 136 w 208"/>
              <a:gd name="T51" fmla="*/ 120 h 250"/>
              <a:gd name="T52" fmla="*/ 120 w 208"/>
              <a:gd name="T53" fmla="*/ 132 h 250"/>
              <a:gd name="T54" fmla="*/ 110 w 208"/>
              <a:gd name="T55" fmla="*/ 138 h 250"/>
              <a:gd name="T56" fmla="*/ 100 w 208"/>
              <a:gd name="T57" fmla="*/ 144 h 250"/>
              <a:gd name="T58" fmla="*/ 98 w 208"/>
              <a:gd name="T59" fmla="*/ 158 h 250"/>
              <a:gd name="T60" fmla="*/ 90 w 208"/>
              <a:gd name="T61" fmla="*/ 176 h 250"/>
              <a:gd name="T62" fmla="*/ 92 w 208"/>
              <a:gd name="T63" fmla="*/ 196 h 250"/>
              <a:gd name="T64" fmla="*/ 92 w 208"/>
              <a:gd name="T65" fmla="*/ 216 h 250"/>
              <a:gd name="T66" fmla="*/ 84 w 208"/>
              <a:gd name="T67" fmla="*/ 230 h 250"/>
              <a:gd name="T68" fmla="*/ 74 w 208"/>
              <a:gd name="T69" fmla="*/ 236 h 250"/>
              <a:gd name="T70" fmla="*/ 60 w 208"/>
              <a:gd name="T71" fmla="*/ 250 h 250"/>
              <a:gd name="T72" fmla="*/ 42 w 208"/>
              <a:gd name="T73" fmla="*/ 250 h 250"/>
              <a:gd name="T74" fmla="*/ 36 w 208"/>
              <a:gd name="T75" fmla="*/ 246 h 250"/>
              <a:gd name="T76" fmla="*/ 24 w 208"/>
              <a:gd name="T77" fmla="*/ 238 h 250"/>
              <a:gd name="T78" fmla="*/ 22 w 208"/>
              <a:gd name="T79" fmla="*/ 224 h 250"/>
              <a:gd name="T80" fmla="*/ 22 w 208"/>
              <a:gd name="T81" fmla="*/ 216 h 250"/>
              <a:gd name="T82" fmla="*/ 18 w 208"/>
              <a:gd name="T83" fmla="*/ 206 h 250"/>
              <a:gd name="T84" fmla="*/ 12 w 208"/>
              <a:gd name="T85" fmla="*/ 196 h 250"/>
              <a:gd name="T86" fmla="*/ 20 w 208"/>
              <a:gd name="T87" fmla="*/ 174 h 250"/>
              <a:gd name="T88" fmla="*/ 24 w 208"/>
              <a:gd name="T89" fmla="*/ 154 h 2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8"/>
              <a:gd name="T136" fmla="*/ 0 h 250"/>
              <a:gd name="T137" fmla="*/ 208 w 208"/>
              <a:gd name="T138" fmla="*/ 250 h 25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8" h="250">
                <a:moveTo>
                  <a:pt x="24" y="154"/>
                </a:moveTo>
                <a:lnTo>
                  <a:pt x="20" y="148"/>
                </a:lnTo>
                <a:lnTo>
                  <a:pt x="12" y="142"/>
                </a:lnTo>
                <a:lnTo>
                  <a:pt x="0" y="128"/>
                </a:lnTo>
                <a:lnTo>
                  <a:pt x="6" y="124"/>
                </a:lnTo>
                <a:lnTo>
                  <a:pt x="14" y="128"/>
                </a:lnTo>
                <a:lnTo>
                  <a:pt x="22" y="126"/>
                </a:lnTo>
                <a:lnTo>
                  <a:pt x="30" y="126"/>
                </a:lnTo>
                <a:lnTo>
                  <a:pt x="36" y="126"/>
                </a:lnTo>
                <a:lnTo>
                  <a:pt x="38" y="118"/>
                </a:lnTo>
                <a:lnTo>
                  <a:pt x="42" y="112"/>
                </a:lnTo>
                <a:lnTo>
                  <a:pt x="48" y="112"/>
                </a:lnTo>
                <a:lnTo>
                  <a:pt x="54" y="106"/>
                </a:lnTo>
                <a:lnTo>
                  <a:pt x="56" y="108"/>
                </a:lnTo>
                <a:lnTo>
                  <a:pt x="70" y="106"/>
                </a:lnTo>
                <a:lnTo>
                  <a:pt x="78" y="106"/>
                </a:lnTo>
                <a:lnTo>
                  <a:pt x="92" y="100"/>
                </a:lnTo>
                <a:lnTo>
                  <a:pt x="94" y="92"/>
                </a:lnTo>
                <a:lnTo>
                  <a:pt x="100" y="88"/>
                </a:lnTo>
                <a:lnTo>
                  <a:pt x="106" y="90"/>
                </a:lnTo>
                <a:lnTo>
                  <a:pt x="112" y="86"/>
                </a:lnTo>
                <a:lnTo>
                  <a:pt x="114" y="82"/>
                </a:lnTo>
                <a:lnTo>
                  <a:pt x="114" y="76"/>
                </a:lnTo>
                <a:lnTo>
                  <a:pt x="114" y="70"/>
                </a:lnTo>
                <a:lnTo>
                  <a:pt x="122" y="58"/>
                </a:lnTo>
                <a:lnTo>
                  <a:pt x="132" y="42"/>
                </a:lnTo>
                <a:lnTo>
                  <a:pt x="134" y="30"/>
                </a:lnTo>
                <a:lnTo>
                  <a:pt x="134" y="18"/>
                </a:lnTo>
                <a:lnTo>
                  <a:pt x="142" y="8"/>
                </a:lnTo>
                <a:lnTo>
                  <a:pt x="148" y="0"/>
                </a:lnTo>
                <a:lnTo>
                  <a:pt x="154" y="0"/>
                </a:lnTo>
                <a:lnTo>
                  <a:pt x="168" y="8"/>
                </a:lnTo>
                <a:lnTo>
                  <a:pt x="178" y="20"/>
                </a:lnTo>
                <a:lnTo>
                  <a:pt x="178" y="30"/>
                </a:lnTo>
                <a:lnTo>
                  <a:pt x="182" y="30"/>
                </a:lnTo>
                <a:lnTo>
                  <a:pt x="188" y="34"/>
                </a:lnTo>
                <a:lnTo>
                  <a:pt x="198" y="34"/>
                </a:lnTo>
                <a:lnTo>
                  <a:pt x="208" y="34"/>
                </a:lnTo>
                <a:lnTo>
                  <a:pt x="204" y="44"/>
                </a:lnTo>
                <a:lnTo>
                  <a:pt x="200" y="52"/>
                </a:lnTo>
                <a:lnTo>
                  <a:pt x="198" y="58"/>
                </a:lnTo>
                <a:lnTo>
                  <a:pt x="196" y="68"/>
                </a:lnTo>
                <a:lnTo>
                  <a:pt x="194" y="74"/>
                </a:lnTo>
                <a:lnTo>
                  <a:pt x="188" y="82"/>
                </a:lnTo>
                <a:lnTo>
                  <a:pt x="182" y="84"/>
                </a:lnTo>
                <a:lnTo>
                  <a:pt x="174" y="86"/>
                </a:lnTo>
                <a:lnTo>
                  <a:pt x="170" y="90"/>
                </a:lnTo>
                <a:lnTo>
                  <a:pt x="166" y="96"/>
                </a:lnTo>
                <a:lnTo>
                  <a:pt x="156" y="102"/>
                </a:lnTo>
                <a:lnTo>
                  <a:pt x="150" y="108"/>
                </a:lnTo>
                <a:lnTo>
                  <a:pt x="146" y="112"/>
                </a:lnTo>
                <a:lnTo>
                  <a:pt x="136" y="120"/>
                </a:lnTo>
                <a:lnTo>
                  <a:pt x="128" y="128"/>
                </a:lnTo>
                <a:lnTo>
                  <a:pt x="120" y="132"/>
                </a:lnTo>
                <a:lnTo>
                  <a:pt x="116" y="136"/>
                </a:lnTo>
                <a:lnTo>
                  <a:pt x="110" y="138"/>
                </a:lnTo>
                <a:lnTo>
                  <a:pt x="104" y="142"/>
                </a:lnTo>
                <a:lnTo>
                  <a:pt x="100" y="144"/>
                </a:lnTo>
                <a:lnTo>
                  <a:pt x="100" y="150"/>
                </a:lnTo>
                <a:lnTo>
                  <a:pt x="98" y="158"/>
                </a:lnTo>
                <a:lnTo>
                  <a:pt x="96" y="164"/>
                </a:lnTo>
                <a:lnTo>
                  <a:pt x="90" y="176"/>
                </a:lnTo>
                <a:lnTo>
                  <a:pt x="90" y="190"/>
                </a:lnTo>
                <a:lnTo>
                  <a:pt x="92" y="196"/>
                </a:lnTo>
                <a:lnTo>
                  <a:pt x="92" y="208"/>
                </a:lnTo>
                <a:lnTo>
                  <a:pt x="92" y="216"/>
                </a:lnTo>
                <a:lnTo>
                  <a:pt x="86" y="222"/>
                </a:lnTo>
                <a:lnTo>
                  <a:pt x="84" y="230"/>
                </a:lnTo>
                <a:lnTo>
                  <a:pt x="78" y="230"/>
                </a:lnTo>
                <a:lnTo>
                  <a:pt x="74" y="236"/>
                </a:lnTo>
                <a:lnTo>
                  <a:pt x="64" y="248"/>
                </a:lnTo>
                <a:lnTo>
                  <a:pt x="60" y="250"/>
                </a:lnTo>
                <a:lnTo>
                  <a:pt x="56" y="250"/>
                </a:lnTo>
                <a:lnTo>
                  <a:pt x="42" y="250"/>
                </a:lnTo>
                <a:lnTo>
                  <a:pt x="38" y="248"/>
                </a:lnTo>
                <a:lnTo>
                  <a:pt x="36" y="246"/>
                </a:lnTo>
                <a:lnTo>
                  <a:pt x="32" y="244"/>
                </a:lnTo>
                <a:lnTo>
                  <a:pt x="24" y="238"/>
                </a:lnTo>
                <a:lnTo>
                  <a:pt x="22" y="230"/>
                </a:lnTo>
                <a:lnTo>
                  <a:pt x="22" y="224"/>
                </a:lnTo>
                <a:lnTo>
                  <a:pt x="24" y="218"/>
                </a:lnTo>
                <a:lnTo>
                  <a:pt x="22" y="216"/>
                </a:lnTo>
                <a:lnTo>
                  <a:pt x="18" y="210"/>
                </a:lnTo>
                <a:lnTo>
                  <a:pt x="18" y="206"/>
                </a:lnTo>
                <a:lnTo>
                  <a:pt x="18" y="200"/>
                </a:lnTo>
                <a:lnTo>
                  <a:pt x="12" y="196"/>
                </a:lnTo>
                <a:lnTo>
                  <a:pt x="10" y="190"/>
                </a:lnTo>
                <a:lnTo>
                  <a:pt x="20" y="174"/>
                </a:lnTo>
                <a:lnTo>
                  <a:pt x="20" y="160"/>
                </a:lnTo>
                <a:lnTo>
                  <a:pt x="24" y="15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3" name="Freeform 68">
            <a:extLst>
              <a:ext uri="{FF2B5EF4-FFF2-40B4-BE49-F238E27FC236}">
                <a16:creationId xmlns:a16="http://schemas.microsoft.com/office/drawing/2014/main" id="{ABB2F326-4346-41D1-9787-0A3C7242DCDA}"/>
              </a:ext>
            </a:extLst>
          </p:cNvPr>
          <p:cNvSpPr>
            <a:spLocks/>
          </p:cNvSpPr>
          <p:nvPr/>
        </p:nvSpPr>
        <p:spPr bwMode="auto">
          <a:xfrm>
            <a:off x="3453124" y="5845705"/>
            <a:ext cx="910349" cy="336770"/>
          </a:xfrm>
          <a:custGeom>
            <a:avLst/>
            <a:gdLst>
              <a:gd name="T0" fmla="*/ 32 w 638"/>
              <a:gd name="T1" fmla="*/ 18 h 236"/>
              <a:gd name="T2" fmla="*/ 74 w 638"/>
              <a:gd name="T3" fmla="*/ 0 h 236"/>
              <a:gd name="T4" fmla="*/ 124 w 638"/>
              <a:gd name="T5" fmla="*/ 10 h 236"/>
              <a:gd name="T6" fmla="*/ 172 w 638"/>
              <a:gd name="T7" fmla="*/ 4 h 236"/>
              <a:gd name="T8" fmla="*/ 240 w 638"/>
              <a:gd name="T9" fmla="*/ 8 h 236"/>
              <a:gd name="T10" fmla="*/ 300 w 638"/>
              <a:gd name="T11" fmla="*/ 14 h 236"/>
              <a:gd name="T12" fmla="*/ 340 w 638"/>
              <a:gd name="T13" fmla="*/ 12 h 236"/>
              <a:gd name="T14" fmla="*/ 392 w 638"/>
              <a:gd name="T15" fmla="*/ 16 h 236"/>
              <a:gd name="T16" fmla="*/ 426 w 638"/>
              <a:gd name="T17" fmla="*/ 20 h 236"/>
              <a:gd name="T18" fmla="*/ 440 w 638"/>
              <a:gd name="T19" fmla="*/ 14 h 236"/>
              <a:gd name="T20" fmla="*/ 482 w 638"/>
              <a:gd name="T21" fmla="*/ 24 h 236"/>
              <a:gd name="T22" fmla="*/ 540 w 638"/>
              <a:gd name="T23" fmla="*/ 32 h 236"/>
              <a:gd name="T24" fmla="*/ 596 w 638"/>
              <a:gd name="T25" fmla="*/ 48 h 236"/>
              <a:gd name="T26" fmla="*/ 626 w 638"/>
              <a:gd name="T27" fmla="*/ 50 h 236"/>
              <a:gd name="T28" fmla="*/ 630 w 638"/>
              <a:gd name="T29" fmla="*/ 100 h 236"/>
              <a:gd name="T30" fmla="*/ 628 w 638"/>
              <a:gd name="T31" fmla="*/ 114 h 236"/>
              <a:gd name="T32" fmla="*/ 610 w 638"/>
              <a:gd name="T33" fmla="*/ 126 h 236"/>
              <a:gd name="T34" fmla="*/ 584 w 638"/>
              <a:gd name="T35" fmla="*/ 138 h 236"/>
              <a:gd name="T36" fmla="*/ 564 w 638"/>
              <a:gd name="T37" fmla="*/ 168 h 236"/>
              <a:gd name="T38" fmla="*/ 544 w 638"/>
              <a:gd name="T39" fmla="*/ 184 h 236"/>
              <a:gd name="T40" fmla="*/ 536 w 638"/>
              <a:gd name="T41" fmla="*/ 208 h 236"/>
              <a:gd name="T42" fmla="*/ 496 w 638"/>
              <a:gd name="T43" fmla="*/ 222 h 236"/>
              <a:gd name="T44" fmla="*/ 470 w 638"/>
              <a:gd name="T45" fmla="*/ 224 h 236"/>
              <a:gd name="T46" fmla="*/ 448 w 638"/>
              <a:gd name="T47" fmla="*/ 222 h 236"/>
              <a:gd name="T48" fmla="*/ 432 w 638"/>
              <a:gd name="T49" fmla="*/ 234 h 236"/>
              <a:gd name="T50" fmla="*/ 412 w 638"/>
              <a:gd name="T51" fmla="*/ 224 h 236"/>
              <a:gd name="T52" fmla="*/ 390 w 638"/>
              <a:gd name="T53" fmla="*/ 236 h 236"/>
              <a:gd name="T54" fmla="*/ 360 w 638"/>
              <a:gd name="T55" fmla="*/ 218 h 236"/>
              <a:gd name="T56" fmla="*/ 338 w 638"/>
              <a:gd name="T57" fmla="*/ 226 h 236"/>
              <a:gd name="T58" fmla="*/ 316 w 638"/>
              <a:gd name="T59" fmla="*/ 220 h 236"/>
              <a:gd name="T60" fmla="*/ 274 w 638"/>
              <a:gd name="T61" fmla="*/ 222 h 236"/>
              <a:gd name="T62" fmla="*/ 248 w 638"/>
              <a:gd name="T63" fmla="*/ 218 h 236"/>
              <a:gd name="T64" fmla="*/ 224 w 638"/>
              <a:gd name="T65" fmla="*/ 218 h 236"/>
              <a:gd name="T66" fmla="*/ 186 w 638"/>
              <a:gd name="T67" fmla="*/ 210 h 236"/>
              <a:gd name="T68" fmla="*/ 174 w 638"/>
              <a:gd name="T69" fmla="*/ 216 h 236"/>
              <a:gd name="T70" fmla="*/ 146 w 638"/>
              <a:gd name="T71" fmla="*/ 228 h 236"/>
              <a:gd name="T72" fmla="*/ 130 w 638"/>
              <a:gd name="T73" fmla="*/ 230 h 236"/>
              <a:gd name="T74" fmla="*/ 106 w 638"/>
              <a:gd name="T75" fmla="*/ 226 h 236"/>
              <a:gd name="T76" fmla="*/ 72 w 638"/>
              <a:gd name="T77" fmla="*/ 220 h 236"/>
              <a:gd name="T78" fmla="*/ 40 w 638"/>
              <a:gd name="T79" fmla="*/ 224 h 236"/>
              <a:gd name="T80" fmla="*/ 24 w 638"/>
              <a:gd name="T81" fmla="*/ 224 h 236"/>
              <a:gd name="T82" fmla="*/ 18 w 638"/>
              <a:gd name="T83" fmla="*/ 204 h 236"/>
              <a:gd name="T84" fmla="*/ 22 w 638"/>
              <a:gd name="T85" fmla="*/ 186 h 236"/>
              <a:gd name="T86" fmla="*/ 28 w 638"/>
              <a:gd name="T87" fmla="*/ 150 h 236"/>
              <a:gd name="T88" fmla="*/ 32 w 638"/>
              <a:gd name="T89" fmla="*/ 122 h 236"/>
              <a:gd name="T90" fmla="*/ 32 w 638"/>
              <a:gd name="T91" fmla="*/ 102 h 236"/>
              <a:gd name="T92" fmla="*/ 20 w 638"/>
              <a:gd name="T93" fmla="*/ 88 h 236"/>
              <a:gd name="T94" fmla="*/ 0 w 638"/>
              <a:gd name="T95" fmla="*/ 64 h 236"/>
              <a:gd name="T96" fmla="*/ 16 w 638"/>
              <a:gd name="T97" fmla="*/ 58 h 236"/>
              <a:gd name="T98" fmla="*/ 34 w 638"/>
              <a:gd name="T99" fmla="*/ 38 h 2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8"/>
              <a:gd name="T151" fmla="*/ 0 h 236"/>
              <a:gd name="T152" fmla="*/ 638 w 638"/>
              <a:gd name="T153" fmla="*/ 236 h 2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8" h="236">
                <a:moveTo>
                  <a:pt x="40" y="34"/>
                </a:moveTo>
                <a:lnTo>
                  <a:pt x="32" y="18"/>
                </a:lnTo>
                <a:lnTo>
                  <a:pt x="52" y="0"/>
                </a:lnTo>
                <a:lnTo>
                  <a:pt x="74" y="0"/>
                </a:lnTo>
                <a:lnTo>
                  <a:pt x="100" y="8"/>
                </a:lnTo>
                <a:lnTo>
                  <a:pt x="124" y="10"/>
                </a:lnTo>
                <a:lnTo>
                  <a:pt x="154" y="10"/>
                </a:lnTo>
                <a:lnTo>
                  <a:pt x="172" y="4"/>
                </a:lnTo>
                <a:lnTo>
                  <a:pt x="204" y="16"/>
                </a:lnTo>
                <a:lnTo>
                  <a:pt x="240" y="8"/>
                </a:lnTo>
                <a:lnTo>
                  <a:pt x="276" y="10"/>
                </a:lnTo>
                <a:lnTo>
                  <a:pt x="300" y="14"/>
                </a:lnTo>
                <a:lnTo>
                  <a:pt x="316" y="14"/>
                </a:lnTo>
                <a:lnTo>
                  <a:pt x="340" y="12"/>
                </a:lnTo>
                <a:lnTo>
                  <a:pt x="368" y="14"/>
                </a:lnTo>
                <a:lnTo>
                  <a:pt x="392" y="16"/>
                </a:lnTo>
                <a:lnTo>
                  <a:pt x="410" y="16"/>
                </a:lnTo>
                <a:lnTo>
                  <a:pt x="426" y="20"/>
                </a:lnTo>
                <a:lnTo>
                  <a:pt x="442" y="26"/>
                </a:lnTo>
                <a:lnTo>
                  <a:pt x="440" y="14"/>
                </a:lnTo>
                <a:lnTo>
                  <a:pt x="456" y="20"/>
                </a:lnTo>
                <a:lnTo>
                  <a:pt x="482" y="24"/>
                </a:lnTo>
                <a:lnTo>
                  <a:pt x="508" y="26"/>
                </a:lnTo>
                <a:lnTo>
                  <a:pt x="540" y="32"/>
                </a:lnTo>
                <a:lnTo>
                  <a:pt x="562" y="38"/>
                </a:lnTo>
                <a:lnTo>
                  <a:pt x="596" y="48"/>
                </a:lnTo>
                <a:lnTo>
                  <a:pt x="604" y="58"/>
                </a:lnTo>
                <a:lnTo>
                  <a:pt x="626" y="50"/>
                </a:lnTo>
                <a:lnTo>
                  <a:pt x="628" y="76"/>
                </a:lnTo>
                <a:lnTo>
                  <a:pt x="630" y="100"/>
                </a:lnTo>
                <a:lnTo>
                  <a:pt x="638" y="114"/>
                </a:lnTo>
                <a:lnTo>
                  <a:pt x="628" y="114"/>
                </a:lnTo>
                <a:lnTo>
                  <a:pt x="624" y="126"/>
                </a:lnTo>
                <a:lnTo>
                  <a:pt x="610" y="126"/>
                </a:lnTo>
                <a:lnTo>
                  <a:pt x="604" y="132"/>
                </a:lnTo>
                <a:lnTo>
                  <a:pt x="584" y="138"/>
                </a:lnTo>
                <a:lnTo>
                  <a:pt x="574" y="150"/>
                </a:lnTo>
                <a:lnTo>
                  <a:pt x="564" y="168"/>
                </a:lnTo>
                <a:lnTo>
                  <a:pt x="564" y="182"/>
                </a:lnTo>
                <a:lnTo>
                  <a:pt x="544" y="184"/>
                </a:lnTo>
                <a:lnTo>
                  <a:pt x="546" y="200"/>
                </a:lnTo>
                <a:lnTo>
                  <a:pt x="536" y="208"/>
                </a:lnTo>
                <a:lnTo>
                  <a:pt x="516" y="214"/>
                </a:lnTo>
                <a:lnTo>
                  <a:pt x="496" y="222"/>
                </a:lnTo>
                <a:lnTo>
                  <a:pt x="480" y="220"/>
                </a:lnTo>
                <a:lnTo>
                  <a:pt x="470" y="224"/>
                </a:lnTo>
                <a:lnTo>
                  <a:pt x="458" y="222"/>
                </a:lnTo>
                <a:lnTo>
                  <a:pt x="448" y="222"/>
                </a:lnTo>
                <a:lnTo>
                  <a:pt x="440" y="226"/>
                </a:lnTo>
                <a:lnTo>
                  <a:pt x="432" y="234"/>
                </a:lnTo>
                <a:lnTo>
                  <a:pt x="424" y="234"/>
                </a:lnTo>
                <a:lnTo>
                  <a:pt x="412" y="224"/>
                </a:lnTo>
                <a:lnTo>
                  <a:pt x="396" y="224"/>
                </a:lnTo>
                <a:lnTo>
                  <a:pt x="390" y="236"/>
                </a:lnTo>
                <a:lnTo>
                  <a:pt x="366" y="220"/>
                </a:lnTo>
                <a:lnTo>
                  <a:pt x="360" y="218"/>
                </a:lnTo>
                <a:lnTo>
                  <a:pt x="342" y="216"/>
                </a:lnTo>
                <a:lnTo>
                  <a:pt x="338" y="226"/>
                </a:lnTo>
                <a:lnTo>
                  <a:pt x="332" y="230"/>
                </a:lnTo>
                <a:lnTo>
                  <a:pt x="316" y="220"/>
                </a:lnTo>
                <a:lnTo>
                  <a:pt x="302" y="212"/>
                </a:lnTo>
                <a:lnTo>
                  <a:pt x="274" y="222"/>
                </a:lnTo>
                <a:lnTo>
                  <a:pt x="258" y="222"/>
                </a:lnTo>
                <a:lnTo>
                  <a:pt x="248" y="218"/>
                </a:lnTo>
                <a:lnTo>
                  <a:pt x="236" y="218"/>
                </a:lnTo>
                <a:lnTo>
                  <a:pt x="224" y="218"/>
                </a:lnTo>
                <a:lnTo>
                  <a:pt x="200" y="214"/>
                </a:lnTo>
                <a:lnTo>
                  <a:pt x="186" y="210"/>
                </a:lnTo>
                <a:lnTo>
                  <a:pt x="176" y="210"/>
                </a:lnTo>
                <a:lnTo>
                  <a:pt x="174" y="216"/>
                </a:lnTo>
                <a:lnTo>
                  <a:pt x="162" y="222"/>
                </a:lnTo>
                <a:lnTo>
                  <a:pt x="146" y="228"/>
                </a:lnTo>
                <a:lnTo>
                  <a:pt x="132" y="220"/>
                </a:lnTo>
                <a:lnTo>
                  <a:pt x="130" y="230"/>
                </a:lnTo>
                <a:lnTo>
                  <a:pt x="120" y="232"/>
                </a:lnTo>
                <a:lnTo>
                  <a:pt x="106" y="226"/>
                </a:lnTo>
                <a:lnTo>
                  <a:pt x="92" y="220"/>
                </a:lnTo>
                <a:lnTo>
                  <a:pt x="72" y="220"/>
                </a:lnTo>
                <a:lnTo>
                  <a:pt x="58" y="224"/>
                </a:lnTo>
                <a:lnTo>
                  <a:pt x="40" y="224"/>
                </a:lnTo>
                <a:lnTo>
                  <a:pt x="30" y="218"/>
                </a:lnTo>
                <a:lnTo>
                  <a:pt x="24" y="224"/>
                </a:lnTo>
                <a:lnTo>
                  <a:pt x="20" y="216"/>
                </a:lnTo>
                <a:lnTo>
                  <a:pt x="18" y="204"/>
                </a:lnTo>
                <a:lnTo>
                  <a:pt x="34" y="204"/>
                </a:lnTo>
                <a:lnTo>
                  <a:pt x="22" y="186"/>
                </a:lnTo>
                <a:lnTo>
                  <a:pt x="24" y="170"/>
                </a:lnTo>
                <a:lnTo>
                  <a:pt x="28" y="150"/>
                </a:lnTo>
                <a:lnTo>
                  <a:pt x="30" y="138"/>
                </a:lnTo>
                <a:lnTo>
                  <a:pt x="32" y="122"/>
                </a:lnTo>
                <a:lnTo>
                  <a:pt x="34" y="116"/>
                </a:lnTo>
                <a:lnTo>
                  <a:pt x="32" y="102"/>
                </a:lnTo>
                <a:lnTo>
                  <a:pt x="26" y="94"/>
                </a:lnTo>
                <a:lnTo>
                  <a:pt x="20" y="88"/>
                </a:lnTo>
                <a:lnTo>
                  <a:pt x="2" y="76"/>
                </a:lnTo>
                <a:lnTo>
                  <a:pt x="0" y="64"/>
                </a:lnTo>
                <a:lnTo>
                  <a:pt x="2" y="58"/>
                </a:lnTo>
                <a:lnTo>
                  <a:pt x="16" y="58"/>
                </a:lnTo>
                <a:lnTo>
                  <a:pt x="28" y="48"/>
                </a:lnTo>
                <a:lnTo>
                  <a:pt x="34" y="38"/>
                </a:lnTo>
                <a:lnTo>
                  <a:pt x="40" y="34"/>
                </a:lnTo>
                <a:close/>
              </a:path>
            </a:pathLst>
          </a:custGeom>
          <a:solidFill>
            <a:schemeClr val="accent5"/>
          </a:solidFill>
          <a:ln>
            <a:noFill/>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4" name="Freeform 69">
            <a:extLst>
              <a:ext uri="{FF2B5EF4-FFF2-40B4-BE49-F238E27FC236}">
                <a16:creationId xmlns:a16="http://schemas.microsoft.com/office/drawing/2014/main" id="{7A22A1B2-502F-4FD6-8794-18EED182351F}"/>
              </a:ext>
            </a:extLst>
          </p:cNvPr>
          <p:cNvSpPr>
            <a:spLocks/>
          </p:cNvSpPr>
          <p:nvPr/>
        </p:nvSpPr>
        <p:spPr bwMode="auto">
          <a:xfrm>
            <a:off x="3453124" y="5845705"/>
            <a:ext cx="910349" cy="336770"/>
          </a:xfrm>
          <a:custGeom>
            <a:avLst/>
            <a:gdLst>
              <a:gd name="T0" fmla="*/ 32 w 638"/>
              <a:gd name="T1" fmla="*/ 18 h 236"/>
              <a:gd name="T2" fmla="*/ 74 w 638"/>
              <a:gd name="T3" fmla="*/ 0 h 236"/>
              <a:gd name="T4" fmla="*/ 124 w 638"/>
              <a:gd name="T5" fmla="*/ 10 h 236"/>
              <a:gd name="T6" fmla="*/ 172 w 638"/>
              <a:gd name="T7" fmla="*/ 4 h 236"/>
              <a:gd name="T8" fmla="*/ 240 w 638"/>
              <a:gd name="T9" fmla="*/ 8 h 236"/>
              <a:gd name="T10" fmla="*/ 300 w 638"/>
              <a:gd name="T11" fmla="*/ 14 h 236"/>
              <a:gd name="T12" fmla="*/ 340 w 638"/>
              <a:gd name="T13" fmla="*/ 12 h 236"/>
              <a:gd name="T14" fmla="*/ 392 w 638"/>
              <a:gd name="T15" fmla="*/ 16 h 236"/>
              <a:gd name="T16" fmla="*/ 426 w 638"/>
              <a:gd name="T17" fmla="*/ 20 h 236"/>
              <a:gd name="T18" fmla="*/ 440 w 638"/>
              <a:gd name="T19" fmla="*/ 14 h 236"/>
              <a:gd name="T20" fmla="*/ 482 w 638"/>
              <a:gd name="T21" fmla="*/ 24 h 236"/>
              <a:gd name="T22" fmla="*/ 540 w 638"/>
              <a:gd name="T23" fmla="*/ 32 h 236"/>
              <a:gd name="T24" fmla="*/ 596 w 638"/>
              <a:gd name="T25" fmla="*/ 48 h 236"/>
              <a:gd name="T26" fmla="*/ 626 w 638"/>
              <a:gd name="T27" fmla="*/ 50 h 236"/>
              <a:gd name="T28" fmla="*/ 630 w 638"/>
              <a:gd name="T29" fmla="*/ 100 h 236"/>
              <a:gd name="T30" fmla="*/ 628 w 638"/>
              <a:gd name="T31" fmla="*/ 114 h 236"/>
              <a:gd name="T32" fmla="*/ 610 w 638"/>
              <a:gd name="T33" fmla="*/ 126 h 236"/>
              <a:gd name="T34" fmla="*/ 584 w 638"/>
              <a:gd name="T35" fmla="*/ 138 h 236"/>
              <a:gd name="T36" fmla="*/ 564 w 638"/>
              <a:gd name="T37" fmla="*/ 168 h 236"/>
              <a:gd name="T38" fmla="*/ 544 w 638"/>
              <a:gd name="T39" fmla="*/ 184 h 236"/>
              <a:gd name="T40" fmla="*/ 536 w 638"/>
              <a:gd name="T41" fmla="*/ 208 h 236"/>
              <a:gd name="T42" fmla="*/ 496 w 638"/>
              <a:gd name="T43" fmla="*/ 222 h 236"/>
              <a:gd name="T44" fmla="*/ 470 w 638"/>
              <a:gd name="T45" fmla="*/ 224 h 236"/>
              <a:gd name="T46" fmla="*/ 448 w 638"/>
              <a:gd name="T47" fmla="*/ 222 h 236"/>
              <a:gd name="T48" fmla="*/ 432 w 638"/>
              <a:gd name="T49" fmla="*/ 234 h 236"/>
              <a:gd name="T50" fmla="*/ 412 w 638"/>
              <a:gd name="T51" fmla="*/ 224 h 236"/>
              <a:gd name="T52" fmla="*/ 390 w 638"/>
              <a:gd name="T53" fmla="*/ 236 h 236"/>
              <a:gd name="T54" fmla="*/ 360 w 638"/>
              <a:gd name="T55" fmla="*/ 218 h 236"/>
              <a:gd name="T56" fmla="*/ 338 w 638"/>
              <a:gd name="T57" fmla="*/ 226 h 236"/>
              <a:gd name="T58" fmla="*/ 316 w 638"/>
              <a:gd name="T59" fmla="*/ 220 h 236"/>
              <a:gd name="T60" fmla="*/ 274 w 638"/>
              <a:gd name="T61" fmla="*/ 222 h 236"/>
              <a:gd name="T62" fmla="*/ 248 w 638"/>
              <a:gd name="T63" fmla="*/ 218 h 236"/>
              <a:gd name="T64" fmla="*/ 224 w 638"/>
              <a:gd name="T65" fmla="*/ 218 h 236"/>
              <a:gd name="T66" fmla="*/ 186 w 638"/>
              <a:gd name="T67" fmla="*/ 210 h 236"/>
              <a:gd name="T68" fmla="*/ 174 w 638"/>
              <a:gd name="T69" fmla="*/ 216 h 236"/>
              <a:gd name="T70" fmla="*/ 146 w 638"/>
              <a:gd name="T71" fmla="*/ 228 h 236"/>
              <a:gd name="T72" fmla="*/ 130 w 638"/>
              <a:gd name="T73" fmla="*/ 230 h 236"/>
              <a:gd name="T74" fmla="*/ 106 w 638"/>
              <a:gd name="T75" fmla="*/ 226 h 236"/>
              <a:gd name="T76" fmla="*/ 72 w 638"/>
              <a:gd name="T77" fmla="*/ 220 h 236"/>
              <a:gd name="T78" fmla="*/ 40 w 638"/>
              <a:gd name="T79" fmla="*/ 224 h 236"/>
              <a:gd name="T80" fmla="*/ 24 w 638"/>
              <a:gd name="T81" fmla="*/ 224 h 236"/>
              <a:gd name="T82" fmla="*/ 18 w 638"/>
              <a:gd name="T83" fmla="*/ 204 h 236"/>
              <a:gd name="T84" fmla="*/ 22 w 638"/>
              <a:gd name="T85" fmla="*/ 186 h 236"/>
              <a:gd name="T86" fmla="*/ 28 w 638"/>
              <a:gd name="T87" fmla="*/ 150 h 236"/>
              <a:gd name="T88" fmla="*/ 32 w 638"/>
              <a:gd name="T89" fmla="*/ 122 h 236"/>
              <a:gd name="T90" fmla="*/ 32 w 638"/>
              <a:gd name="T91" fmla="*/ 102 h 236"/>
              <a:gd name="T92" fmla="*/ 20 w 638"/>
              <a:gd name="T93" fmla="*/ 88 h 236"/>
              <a:gd name="T94" fmla="*/ 0 w 638"/>
              <a:gd name="T95" fmla="*/ 64 h 236"/>
              <a:gd name="T96" fmla="*/ 16 w 638"/>
              <a:gd name="T97" fmla="*/ 58 h 236"/>
              <a:gd name="T98" fmla="*/ 34 w 638"/>
              <a:gd name="T99" fmla="*/ 38 h 2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8"/>
              <a:gd name="T151" fmla="*/ 0 h 236"/>
              <a:gd name="T152" fmla="*/ 638 w 638"/>
              <a:gd name="T153" fmla="*/ 236 h 2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8" h="236">
                <a:moveTo>
                  <a:pt x="40" y="34"/>
                </a:moveTo>
                <a:lnTo>
                  <a:pt x="32" y="18"/>
                </a:lnTo>
                <a:lnTo>
                  <a:pt x="52" y="0"/>
                </a:lnTo>
                <a:lnTo>
                  <a:pt x="74" y="0"/>
                </a:lnTo>
                <a:lnTo>
                  <a:pt x="100" y="8"/>
                </a:lnTo>
                <a:lnTo>
                  <a:pt x="124" y="10"/>
                </a:lnTo>
                <a:lnTo>
                  <a:pt x="154" y="10"/>
                </a:lnTo>
                <a:lnTo>
                  <a:pt x="172" y="4"/>
                </a:lnTo>
                <a:lnTo>
                  <a:pt x="204" y="16"/>
                </a:lnTo>
                <a:lnTo>
                  <a:pt x="240" y="8"/>
                </a:lnTo>
                <a:lnTo>
                  <a:pt x="276" y="10"/>
                </a:lnTo>
                <a:lnTo>
                  <a:pt x="300" y="14"/>
                </a:lnTo>
                <a:lnTo>
                  <a:pt x="316" y="14"/>
                </a:lnTo>
                <a:lnTo>
                  <a:pt x="340" y="12"/>
                </a:lnTo>
                <a:lnTo>
                  <a:pt x="368" y="14"/>
                </a:lnTo>
                <a:lnTo>
                  <a:pt x="392" y="16"/>
                </a:lnTo>
                <a:lnTo>
                  <a:pt x="410" y="16"/>
                </a:lnTo>
                <a:lnTo>
                  <a:pt x="426" y="20"/>
                </a:lnTo>
                <a:lnTo>
                  <a:pt x="442" y="26"/>
                </a:lnTo>
                <a:lnTo>
                  <a:pt x="440" y="14"/>
                </a:lnTo>
                <a:lnTo>
                  <a:pt x="456" y="20"/>
                </a:lnTo>
                <a:lnTo>
                  <a:pt x="482" y="24"/>
                </a:lnTo>
                <a:lnTo>
                  <a:pt x="508" y="26"/>
                </a:lnTo>
                <a:lnTo>
                  <a:pt x="540" y="32"/>
                </a:lnTo>
                <a:lnTo>
                  <a:pt x="562" y="38"/>
                </a:lnTo>
                <a:lnTo>
                  <a:pt x="596" y="48"/>
                </a:lnTo>
                <a:lnTo>
                  <a:pt x="604" y="58"/>
                </a:lnTo>
                <a:lnTo>
                  <a:pt x="626" y="50"/>
                </a:lnTo>
                <a:lnTo>
                  <a:pt x="628" y="76"/>
                </a:lnTo>
                <a:lnTo>
                  <a:pt x="630" y="100"/>
                </a:lnTo>
                <a:lnTo>
                  <a:pt x="638" y="114"/>
                </a:lnTo>
                <a:lnTo>
                  <a:pt x="628" y="114"/>
                </a:lnTo>
                <a:lnTo>
                  <a:pt x="624" y="126"/>
                </a:lnTo>
                <a:lnTo>
                  <a:pt x="610" y="126"/>
                </a:lnTo>
                <a:lnTo>
                  <a:pt x="604" y="132"/>
                </a:lnTo>
                <a:lnTo>
                  <a:pt x="584" y="138"/>
                </a:lnTo>
                <a:lnTo>
                  <a:pt x="574" y="150"/>
                </a:lnTo>
                <a:lnTo>
                  <a:pt x="564" y="168"/>
                </a:lnTo>
                <a:lnTo>
                  <a:pt x="564" y="182"/>
                </a:lnTo>
                <a:lnTo>
                  <a:pt x="544" y="184"/>
                </a:lnTo>
                <a:lnTo>
                  <a:pt x="546" y="200"/>
                </a:lnTo>
                <a:lnTo>
                  <a:pt x="536" y="208"/>
                </a:lnTo>
                <a:lnTo>
                  <a:pt x="516" y="214"/>
                </a:lnTo>
                <a:lnTo>
                  <a:pt x="496" y="222"/>
                </a:lnTo>
                <a:lnTo>
                  <a:pt x="480" y="220"/>
                </a:lnTo>
                <a:lnTo>
                  <a:pt x="470" y="224"/>
                </a:lnTo>
                <a:lnTo>
                  <a:pt x="458" y="222"/>
                </a:lnTo>
                <a:lnTo>
                  <a:pt x="448" y="222"/>
                </a:lnTo>
                <a:lnTo>
                  <a:pt x="440" y="226"/>
                </a:lnTo>
                <a:lnTo>
                  <a:pt x="432" y="234"/>
                </a:lnTo>
                <a:lnTo>
                  <a:pt x="424" y="234"/>
                </a:lnTo>
                <a:lnTo>
                  <a:pt x="412" y="224"/>
                </a:lnTo>
                <a:lnTo>
                  <a:pt x="396" y="224"/>
                </a:lnTo>
                <a:lnTo>
                  <a:pt x="390" y="236"/>
                </a:lnTo>
                <a:lnTo>
                  <a:pt x="366" y="220"/>
                </a:lnTo>
                <a:lnTo>
                  <a:pt x="360" y="218"/>
                </a:lnTo>
                <a:lnTo>
                  <a:pt x="342" y="216"/>
                </a:lnTo>
                <a:lnTo>
                  <a:pt x="338" y="226"/>
                </a:lnTo>
                <a:lnTo>
                  <a:pt x="332" y="230"/>
                </a:lnTo>
                <a:lnTo>
                  <a:pt x="316" y="220"/>
                </a:lnTo>
                <a:lnTo>
                  <a:pt x="302" y="212"/>
                </a:lnTo>
                <a:lnTo>
                  <a:pt x="274" y="222"/>
                </a:lnTo>
                <a:lnTo>
                  <a:pt x="258" y="222"/>
                </a:lnTo>
                <a:lnTo>
                  <a:pt x="248" y="218"/>
                </a:lnTo>
                <a:lnTo>
                  <a:pt x="236" y="218"/>
                </a:lnTo>
                <a:lnTo>
                  <a:pt x="224" y="218"/>
                </a:lnTo>
                <a:lnTo>
                  <a:pt x="200" y="214"/>
                </a:lnTo>
                <a:lnTo>
                  <a:pt x="186" y="210"/>
                </a:lnTo>
                <a:lnTo>
                  <a:pt x="176" y="210"/>
                </a:lnTo>
                <a:lnTo>
                  <a:pt x="174" y="216"/>
                </a:lnTo>
                <a:lnTo>
                  <a:pt x="162" y="222"/>
                </a:lnTo>
                <a:lnTo>
                  <a:pt x="146" y="228"/>
                </a:lnTo>
                <a:lnTo>
                  <a:pt x="132" y="220"/>
                </a:lnTo>
                <a:lnTo>
                  <a:pt x="130" y="230"/>
                </a:lnTo>
                <a:lnTo>
                  <a:pt x="120" y="232"/>
                </a:lnTo>
                <a:lnTo>
                  <a:pt x="106" y="226"/>
                </a:lnTo>
                <a:lnTo>
                  <a:pt x="92" y="220"/>
                </a:lnTo>
                <a:lnTo>
                  <a:pt x="72" y="220"/>
                </a:lnTo>
                <a:lnTo>
                  <a:pt x="58" y="224"/>
                </a:lnTo>
                <a:lnTo>
                  <a:pt x="40" y="224"/>
                </a:lnTo>
                <a:lnTo>
                  <a:pt x="30" y="218"/>
                </a:lnTo>
                <a:lnTo>
                  <a:pt x="24" y="224"/>
                </a:lnTo>
                <a:lnTo>
                  <a:pt x="20" y="216"/>
                </a:lnTo>
                <a:lnTo>
                  <a:pt x="18" y="204"/>
                </a:lnTo>
                <a:lnTo>
                  <a:pt x="34" y="204"/>
                </a:lnTo>
                <a:lnTo>
                  <a:pt x="22" y="186"/>
                </a:lnTo>
                <a:lnTo>
                  <a:pt x="24" y="170"/>
                </a:lnTo>
                <a:lnTo>
                  <a:pt x="28" y="150"/>
                </a:lnTo>
                <a:lnTo>
                  <a:pt x="30" y="138"/>
                </a:lnTo>
                <a:lnTo>
                  <a:pt x="32" y="122"/>
                </a:lnTo>
                <a:lnTo>
                  <a:pt x="34" y="116"/>
                </a:lnTo>
                <a:lnTo>
                  <a:pt x="32" y="102"/>
                </a:lnTo>
                <a:lnTo>
                  <a:pt x="26" y="94"/>
                </a:lnTo>
                <a:lnTo>
                  <a:pt x="20" y="88"/>
                </a:lnTo>
                <a:lnTo>
                  <a:pt x="2" y="76"/>
                </a:lnTo>
                <a:lnTo>
                  <a:pt x="0" y="64"/>
                </a:lnTo>
                <a:lnTo>
                  <a:pt x="2" y="58"/>
                </a:lnTo>
                <a:lnTo>
                  <a:pt x="16" y="58"/>
                </a:lnTo>
                <a:lnTo>
                  <a:pt x="28" y="48"/>
                </a:lnTo>
                <a:lnTo>
                  <a:pt x="34" y="38"/>
                </a:lnTo>
              </a:path>
            </a:pathLst>
          </a:custGeom>
          <a:solidFill>
            <a:schemeClr val="accent5"/>
          </a:solidFill>
          <a:ln w="12700">
            <a:solidFill>
              <a:srgbClr val="000000"/>
            </a:solidFill>
            <a:round/>
            <a:headEnd/>
            <a:tailEnd/>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5" name="Freeform 70">
            <a:extLst>
              <a:ext uri="{FF2B5EF4-FFF2-40B4-BE49-F238E27FC236}">
                <a16:creationId xmlns:a16="http://schemas.microsoft.com/office/drawing/2014/main" id="{1145F06E-9B26-4CFB-BA02-24736319158C}"/>
              </a:ext>
            </a:extLst>
          </p:cNvPr>
          <p:cNvSpPr>
            <a:spLocks/>
          </p:cNvSpPr>
          <p:nvPr/>
        </p:nvSpPr>
        <p:spPr bwMode="auto">
          <a:xfrm>
            <a:off x="4006279" y="6457529"/>
            <a:ext cx="1301314" cy="650708"/>
          </a:xfrm>
          <a:custGeom>
            <a:avLst/>
            <a:gdLst>
              <a:gd name="T0" fmla="*/ 32 w 912"/>
              <a:gd name="T1" fmla="*/ 246 h 456"/>
              <a:gd name="T2" fmla="*/ 86 w 912"/>
              <a:gd name="T3" fmla="*/ 220 h 456"/>
              <a:gd name="T4" fmla="*/ 142 w 912"/>
              <a:gd name="T5" fmla="*/ 180 h 456"/>
              <a:gd name="T6" fmla="*/ 188 w 912"/>
              <a:gd name="T7" fmla="*/ 166 h 456"/>
              <a:gd name="T8" fmla="*/ 252 w 912"/>
              <a:gd name="T9" fmla="*/ 174 h 456"/>
              <a:gd name="T10" fmla="*/ 284 w 912"/>
              <a:gd name="T11" fmla="*/ 190 h 456"/>
              <a:gd name="T12" fmla="*/ 352 w 912"/>
              <a:gd name="T13" fmla="*/ 156 h 456"/>
              <a:gd name="T14" fmla="*/ 396 w 912"/>
              <a:gd name="T15" fmla="*/ 160 h 456"/>
              <a:gd name="T16" fmla="*/ 400 w 912"/>
              <a:gd name="T17" fmla="*/ 108 h 456"/>
              <a:gd name="T18" fmla="*/ 442 w 912"/>
              <a:gd name="T19" fmla="*/ 78 h 456"/>
              <a:gd name="T20" fmla="*/ 466 w 912"/>
              <a:gd name="T21" fmla="*/ 50 h 456"/>
              <a:gd name="T22" fmla="*/ 500 w 912"/>
              <a:gd name="T23" fmla="*/ 36 h 456"/>
              <a:gd name="T24" fmla="*/ 538 w 912"/>
              <a:gd name="T25" fmla="*/ 10 h 456"/>
              <a:gd name="T26" fmla="*/ 550 w 912"/>
              <a:gd name="T27" fmla="*/ 28 h 456"/>
              <a:gd name="T28" fmla="*/ 596 w 912"/>
              <a:gd name="T29" fmla="*/ 26 h 456"/>
              <a:gd name="T30" fmla="*/ 618 w 912"/>
              <a:gd name="T31" fmla="*/ 58 h 456"/>
              <a:gd name="T32" fmla="*/ 658 w 912"/>
              <a:gd name="T33" fmla="*/ 38 h 456"/>
              <a:gd name="T34" fmla="*/ 690 w 912"/>
              <a:gd name="T35" fmla="*/ 36 h 456"/>
              <a:gd name="T36" fmla="*/ 696 w 912"/>
              <a:gd name="T37" fmla="*/ 54 h 456"/>
              <a:gd name="T38" fmla="*/ 748 w 912"/>
              <a:gd name="T39" fmla="*/ 52 h 456"/>
              <a:gd name="T40" fmla="*/ 828 w 912"/>
              <a:gd name="T41" fmla="*/ 64 h 456"/>
              <a:gd name="T42" fmla="*/ 868 w 912"/>
              <a:gd name="T43" fmla="*/ 26 h 456"/>
              <a:gd name="T44" fmla="*/ 912 w 912"/>
              <a:gd name="T45" fmla="*/ 30 h 456"/>
              <a:gd name="T46" fmla="*/ 902 w 912"/>
              <a:gd name="T47" fmla="*/ 92 h 456"/>
              <a:gd name="T48" fmla="*/ 872 w 912"/>
              <a:gd name="T49" fmla="*/ 112 h 456"/>
              <a:gd name="T50" fmla="*/ 806 w 912"/>
              <a:gd name="T51" fmla="*/ 132 h 456"/>
              <a:gd name="T52" fmla="*/ 778 w 912"/>
              <a:gd name="T53" fmla="*/ 142 h 456"/>
              <a:gd name="T54" fmla="*/ 774 w 912"/>
              <a:gd name="T55" fmla="*/ 114 h 456"/>
              <a:gd name="T56" fmla="*/ 732 w 912"/>
              <a:gd name="T57" fmla="*/ 100 h 456"/>
              <a:gd name="T58" fmla="*/ 698 w 912"/>
              <a:gd name="T59" fmla="*/ 128 h 456"/>
              <a:gd name="T60" fmla="*/ 664 w 912"/>
              <a:gd name="T61" fmla="*/ 142 h 456"/>
              <a:gd name="T62" fmla="*/ 630 w 912"/>
              <a:gd name="T63" fmla="*/ 164 h 456"/>
              <a:gd name="T64" fmla="*/ 592 w 912"/>
              <a:gd name="T65" fmla="*/ 164 h 456"/>
              <a:gd name="T66" fmla="*/ 580 w 912"/>
              <a:gd name="T67" fmla="*/ 110 h 456"/>
              <a:gd name="T68" fmla="*/ 540 w 912"/>
              <a:gd name="T69" fmla="*/ 94 h 456"/>
              <a:gd name="T70" fmla="*/ 502 w 912"/>
              <a:gd name="T71" fmla="*/ 104 h 456"/>
              <a:gd name="T72" fmla="*/ 472 w 912"/>
              <a:gd name="T73" fmla="*/ 104 h 456"/>
              <a:gd name="T74" fmla="*/ 474 w 912"/>
              <a:gd name="T75" fmla="*/ 124 h 456"/>
              <a:gd name="T76" fmla="*/ 498 w 912"/>
              <a:gd name="T77" fmla="*/ 130 h 456"/>
              <a:gd name="T78" fmla="*/ 536 w 912"/>
              <a:gd name="T79" fmla="*/ 156 h 456"/>
              <a:gd name="T80" fmla="*/ 536 w 912"/>
              <a:gd name="T81" fmla="*/ 196 h 456"/>
              <a:gd name="T82" fmla="*/ 490 w 912"/>
              <a:gd name="T83" fmla="*/ 228 h 456"/>
              <a:gd name="T84" fmla="*/ 466 w 912"/>
              <a:gd name="T85" fmla="*/ 248 h 456"/>
              <a:gd name="T86" fmla="*/ 448 w 912"/>
              <a:gd name="T87" fmla="*/ 280 h 456"/>
              <a:gd name="T88" fmla="*/ 444 w 912"/>
              <a:gd name="T89" fmla="*/ 254 h 456"/>
              <a:gd name="T90" fmla="*/ 420 w 912"/>
              <a:gd name="T91" fmla="*/ 282 h 456"/>
              <a:gd name="T92" fmla="*/ 446 w 912"/>
              <a:gd name="T93" fmla="*/ 304 h 456"/>
              <a:gd name="T94" fmla="*/ 420 w 912"/>
              <a:gd name="T95" fmla="*/ 332 h 456"/>
              <a:gd name="T96" fmla="*/ 392 w 912"/>
              <a:gd name="T97" fmla="*/ 372 h 456"/>
              <a:gd name="T98" fmla="*/ 354 w 912"/>
              <a:gd name="T99" fmla="*/ 404 h 456"/>
              <a:gd name="T100" fmla="*/ 328 w 912"/>
              <a:gd name="T101" fmla="*/ 430 h 456"/>
              <a:gd name="T102" fmla="*/ 298 w 912"/>
              <a:gd name="T103" fmla="*/ 418 h 456"/>
              <a:gd name="T104" fmla="*/ 280 w 912"/>
              <a:gd name="T105" fmla="*/ 452 h 456"/>
              <a:gd name="T106" fmla="*/ 260 w 912"/>
              <a:gd name="T107" fmla="*/ 432 h 456"/>
              <a:gd name="T108" fmla="*/ 238 w 912"/>
              <a:gd name="T109" fmla="*/ 426 h 456"/>
              <a:gd name="T110" fmla="*/ 198 w 912"/>
              <a:gd name="T111" fmla="*/ 414 h 456"/>
              <a:gd name="T112" fmla="*/ 182 w 912"/>
              <a:gd name="T113" fmla="*/ 376 h 456"/>
              <a:gd name="T114" fmla="*/ 164 w 912"/>
              <a:gd name="T115" fmla="*/ 346 h 456"/>
              <a:gd name="T116" fmla="*/ 132 w 912"/>
              <a:gd name="T117" fmla="*/ 328 h 456"/>
              <a:gd name="T118" fmla="*/ 114 w 912"/>
              <a:gd name="T119" fmla="*/ 306 h 456"/>
              <a:gd name="T120" fmla="*/ 88 w 912"/>
              <a:gd name="T121" fmla="*/ 320 h 456"/>
              <a:gd name="T122" fmla="*/ 42 w 912"/>
              <a:gd name="T123" fmla="*/ 310 h 4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12"/>
              <a:gd name="T187" fmla="*/ 0 h 456"/>
              <a:gd name="T188" fmla="*/ 912 w 912"/>
              <a:gd name="T189" fmla="*/ 456 h 45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12" h="456">
                <a:moveTo>
                  <a:pt x="0" y="284"/>
                </a:moveTo>
                <a:lnTo>
                  <a:pt x="20" y="278"/>
                </a:lnTo>
                <a:lnTo>
                  <a:pt x="32" y="246"/>
                </a:lnTo>
                <a:lnTo>
                  <a:pt x="52" y="230"/>
                </a:lnTo>
                <a:lnTo>
                  <a:pt x="66" y="216"/>
                </a:lnTo>
                <a:lnTo>
                  <a:pt x="86" y="220"/>
                </a:lnTo>
                <a:lnTo>
                  <a:pt x="102" y="200"/>
                </a:lnTo>
                <a:lnTo>
                  <a:pt x="120" y="184"/>
                </a:lnTo>
                <a:lnTo>
                  <a:pt x="142" y="180"/>
                </a:lnTo>
                <a:lnTo>
                  <a:pt x="158" y="180"/>
                </a:lnTo>
                <a:lnTo>
                  <a:pt x="168" y="180"/>
                </a:lnTo>
                <a:lnTo>
                  <a:pt x="188" y="166"/>
                </a:lnTo>
                <a:lnTo>
                  <a:pt x="194" y="186"/>
                </a:lnTo>
                <a:lnTo>
                  <a:pt x="224" y="182"/>
                </a:lnTo>
                <a:lnTo>
                  <a:pt x="252" y="174"/>
                </a:lnTo>
                <a:lnTo>
                  <a:pt x="260" y="164"/>
                </a:lnTo>
                <a:lnTo>
                  <a:pt x="270" y="176"/>
                </a:lnTo>
                <a:lnTo>
                  <a:pt x="284" y="190"/>
                </a:lnTo>
                <a:lnTo>
                  <a:pt x="306" y="184"/>
                </a:lnTo>
                <a:lnTo>
                  <a:pt x="324" y="174"/>
                </a:lnTo>
                <a:lnTo>
                  <a:pt x="352" y="156"/>
                </a:lnTo>
                <a:lnTo>
                  <a:pt x="354" y="148"/>
                </a:lnTo>
                <a:lnTo>
                  <a:pt x="382" y="164"/>
                </a:lnTo>
                <a:lnTo>
                  <a:pt x="396" y="160"/>
                </a:lnTo>
                <a:lnTo>
                  <a:pt x="390" y="148"/>
                </a:lnTo>
                <a:lnTo>
                  <a:pt x="388" y="128"/>
                </a:lnTo>
                <a:lnTo>
                  <a:pt x="400" y="108"/>
                </a:lnTo>
                <a:lnTo>
                  <a:pt x="418" y="90"/>
                </a:lnTo>
                <a:lnTo>
                  <a:pt x="426" y="78"/>
                </a:lnTo>
                <a:lnTo>
                  <a:pt x="442" y="78"/>
                </a:lnTo>
                <a:lnTo>
                  <a:pt x="456" y="72"/>
                </a:lnTo>
                <a:lnTo>
                  <a:pt x="456" y="58"/>
                </a:lnTo>
                <a:lnTo>
                  <a:pt x="466" y="50"/>
                </a:lnTo>
                <a:lnTo>
                  <a:pt x="482" y="50"/>
                </a:lnTo>
                <a:lnTo>
                  <a:pt x="492" y="48"/>
                </a:lnTo>
                <a:lnTo>
                  <a:pt x="500" y="36"/>
                </a:lnTo>
                <a:lnTo>
                  <a:pt x="510" y="24"/>
                </a:lnTo>
                <a:lnTo>
                  <a:pt x="520" y="14"/>
                </a:lnTo>
                <a:lnTo>
                  <a:pt x="538" y="10"/>
                </a:lnTo>
                <a:lnTo>
                  <a:pt x="554" y="0"/>
                </a:lnTo>
                <a:lnTo>
                  <a:pt x="558" y="6"/>
                </a:lnTo>
                <a:lnTo>
                  <a:pt x="550" y="28"/>
                </a:lnTo>
                <a:lnTo>
                  <a:pt x="558" y="30"/>
                </a:lnTo>
                <a:lnTo>
                  <a:pt x="576" y="26"/>
                </a:lnTo>
                <a:lnTo>
                  <a:pt x="596" y="26"/>
                </a:lnTo>
                <a:lnTo>
                  <a:pt x="598" y="38"/>
                </a:lnTo>
                <a:lnTo>
                  <a:pt x="612" y="30"/>
                </a:lnTo>
                <a:lnTo>
                  <a:pt x="618" y="58"/>
                </a:lnTo>
                <a:lnTo>
                  <a:pt x="640" y="50"/>
                </a:lnTo>
                <a:lnTo>
                  <a:pt x="644" y="36"/>
                </a:lnTo>
                <a:lnTo>
                  <a:pt x="658" y="38"/>
                </a:lnTo>
                <a:lnTo>
                  <a:pt x="674" y="34"/>
                </a:lnTo>
                <a:lnTo>
                  <a:pt x="684" y="34"/>
                </a:lnTo>
                <a:lnTo>
                  <a:pt x="690" y="36"/>
                </a:lnTo>
                <a:lnTo>
                  <a:pt x="706" y="34"/>
                </a:lnTo>
                <a:lnTo>
                  <a:pt x="716" y="32"/>
                </a:lnTo>
                <a:lnTo>
                  <a:pt x="696" y="54"/>
                </a:lnTo>
                <a:lnTo>
                  <a:pt x="714" y="58"/>
                </a:lnTo>
                <a:lnTo>
                  <a:pt x="734" y="50"/>
                </a:lnTo>
                <a:lnTo>
                  <a:pt x="748" y="52"/>
                </a:lnTo>
                <a:lnTo>
                  <a:pt x="770" y="58"/>
                </a:lnTo>
                <a:lnTo>
                  <a:pt x="782" y="52"/>
                </a:lnTo>
                <a:lnTo>
                  <a:pt x="828" y="64"/>
                </a:lnTo>
                <a:lnTo>
                  <a:pt x="834" y="38"/>
                </a:lnTo>
                <a:lnTo>
                  <a:pt x="852" y="30"/>
                </a:lnTo>
                <a:lnTo>
                  <a:pt x="868" y="26"/>
                </a:lnTo>
                <a:lnTo>
                  <a:pt x="888" y="28"/>
                </a:lnTo>
                <a:lnTo>
                  <a:pt x="910" y="22"/>
                </a:lnTo>
                <a:lnTo>
                  <a:pt x="912" y="30"/>
                </a:lnTo>
                <a:lnTo>
                  <a:pt x="908" y="56"/>
                </a:lnTo>
                <a:lnTo>
                  <a:pt x="906" y="76"/>
                </a:lnTo>
                <a:lnTo>
                  <a:pt x="902" y="92"/>
                </a:lnTo>
                <a:lnTo>
                  <a:pt x="894" y="102"/>
                </a:lnTo>
                <a:lnTo>
                  <a:pt x="876" y="102"/>
                </a:lnTo>
                <a:lnTo>
                  <a:pt x="872" y="112"/>
                </a:lnTo>
                <a:lnTo>
                  <a:pt x="842" y="112"/>
                </a:lnTo>
                <a:lnTo>
                  <a:pt x="820" y="128"/>
                </a:lnTo>
                <a:lnTo>
                  <a:pt x="806" y="132"/>
                </a:lnTo>
                <a:lnTo>
                  <a:pt x="794" y="134"/>
                </a:lnTo>
                <a:lnTo>
                  <a:pt x="786" y="146"/>
                </a:lnTo>
                <a:lnTo>
                  <a:pt x="778" y="142"/>
                </a:lnTo>
                <a:lnTo>
                  <a:pt x="778" y="134"/>
                </a:lnTo>
                <a:lnTo>
                  <a:pt x="782" y="122"/>
                </a:lnTo>
                <a:lnTo>
                  <a:pt x="774" y="114"/>
                </a:lnTo>
                <a:lnTo>
                  <a:pt x="764" y="98"/>
                </a:lnTo>
                <a:lnTo>
                  <a:pt x="750" y="94"/>
                </a:lnTo>
                <a:lnTo>
                  <a:pt x="732" y="100"/>
                </a:lnTo>
                <a:lnTo>
                  <a:pt x="718" y="110"/>
                </a:lnTo>
                <a:lnTo>
                  <a:pt x="706" y="120"/>
                </a:lnTo>
                <a:lnTo>
                  <a:pt x="698" y="128"/>
                </a:lnTo>
                <a:lnTo>
                  <a:pt x="692" y="138"/>
                </a:lnTo>
                <a:lnTo>
                  <a:pt x="676" y="138"/>
                </a:lnTo>
                <a:lnTo>
                  <a:pt x="664" y="142"/>
                </a:lnTo>
                <a:lnTo>
                  <a:pt x="662" y="154"/>
                </a:lnTo>
                <a:lnTo>
                  <a:pt x="648" y="162"/>
                </a:lnTo>
                <a:lnTo>
                  <a:pt x="630" y="164"/>
                </a:lnTo>
                <a:lnTo>
                  <a:pt x="616" y="164"/>
                </a:lnTo>
                <a:lnTo>
                  <a:pt x="606" y="170"/>
                </a:lnTo>
                <a:lnTo>
                  <a:pt x="592" y="164"/>
                </a:lnTo>
                <a:lnTo>
                  <a:pt x="582" y="142"/>
                </a:lnTo>
                <a:lnTo>
                  <a:pt x="580" y="122"/>
                </a:lnTo>
                <a:lnTo>
                  <a:pt x="580" y="110"/>
                </a:lnTo>
                <a:lnTo>
                  <a:pt x="570" y="102"/>
                </a:lnTo>
                <a:lnTo>
                  <a:pt x="554" y="98"/>
                </a:lnTo>
                <a:lnTo>
                  <a:pt x="540" y="94"/>
                </a:lnTo>
                <a:lnTo>
                  <a:pt x="526" y="94"/>
                </a:lnTo>
                <a:lnTo>
                  <a:pt x="512" y="96"/>
                </a:lnTo>
                <a:lnTo>
                  <a:pt x="502" y="104"/>
                </a:lnTo>
                <a:lnTo>
                  <a:pt x="492" y="104"/>
                </a:lnTo>
                <a:lnTo>
                  <a:pt x="482" y="104"/>
                </a:lnTo>
                <a:lnTo>
                  <a:pt x="472" y="104"/>
                </a:lnTo>
                <a:lnTo>
                  <a:pt x="466" y="104"/>
                </a:lnTo>
                <a:lnTo>
                  <a:pt x="458" y="112"/>
                </a:lnTo>
                <a:lnTo>
                  <a:pt x="474" y="124"/>
                </a:lnTo>
                <a:lnTo>
                  <a:pt x="482" y="124"/>
                </a:lnTo>
                <a:lnTo>
                  <a:pt x="490" y="130"/>
                </a:lnTo>
                <a:lnTo>
                  <a:pt x="498" y="130"/>
                </a:lnTo>
                <a:lnTo>
                  <a:pt x="514" y="130"/>
                </a:lnTo>
                <a:lnTo>
                  <a:pt x="518" y="144"/>
                </a:lnTo>
                <a:lnTo>
                  <a:pt x="536" y="156"/>
                </a:lnTo>
                <a:lnTo>
                  <a:pt x="518" y="176"/>
                </a:lnTo>
                <a:lnTo>
                  <a:pt x="526" y="186"/>
                </a:lnTo>
                <a:lnTo>
                  <a:pt x="536" y="196"/>
                </a:lnTo>
                <a:lnTo>
                  <a:pt x="520" y="210"/>
                </a:lnTo>
                <a:lnTo>
                  <a:pt x="500" y="218"/>
                </a:lnTo>
                <a:lnTo>
                  <a:pt x="490" y="228"/>
                </a:lnTo>
                <a:lnTo>
                  <a:pt x="480" y="232"/>
                </a:lnTo>
                <a:lnTo>
                  <a:pt x="476" y="246"/>
                </a:lnTo>
                <a:lnTo>
                  <a:pt x="466" y="248"/>
                </a:lnTo>
                <a:lnTo>
                  <a:pt x="466" y="264"/>
                </a:lnTo>
                <a:lnTo>
                  <a:pt x="458" y="278"/>
                </a:lnTo>
                <a:lnTo>
                  <a:pt x="448" y="280"/>
                </a:lnTo>
                <a:lnTo>
                  <a:pt x="450" y="274"/>
                </a:lnTo>
                <a:lnTo>
                  <a:pt x="444" y="264"/>
                </a:lnTo>
                <a:lnTo>
                  <a:pt x="444" y="254"/>
                </a:lnTo>
                <a:lnTo>
                  <a:pt x="434" y="258"/>
                </a:lnTo>
                <a:lnTo>
                  <a:pt x="416" y="274"/>
                </a:lnTo>
                <a:lnTo>
                  <a:pt x="420" y="282"/>
                </a:lnTo>
                <a:lnTo>
                  <a:pt x="432" y="296"/>
                </a:lnTo>
                <a:lnTo>
                  <a:pt x="442" y="298"/>
                </a:lnTo>
                <a:lnTo>
                  <a:pt x="446" y="304"/>
                </a:lnTo>
                <a:lnTo>
                  <a:pt x="454" y="314"/>
                </a:lnTo>
                <a:lnTo>
                  <a:pt x="442" y="328"/>
                </a:lnTo>
                <a:lnTo>
                  <a:pt x="420" y="332"/>
                </a:lnTo>
                <a:lnTo>
                  <a:pt x="404" y="342"/>
                </a:lnTo>
                <a:lnTo>
                  <a:pt x="392" y="352"/>
                </a:lnTo>
                <a:lnTo>
                  <a:pt x="392" y="372"/>
                </a:lnTo>
                <a:lnTo>
                  <a:pt x="378" y="378"/>
                </a:lnTo>
                <a:lnTo>
                  <a:pt x="362" y="392"/>
                </a:lnTo>
                <a:lnTo>
                  <a:pt x="354" y="404"/>
                </a:lnTo>
                <a:lnTo>
                  <a:pt x="340" y="414"/>
                </a:lnTo>
                <a:lnTo>
                  <a:pt x="330" y="422"/>
                </a:lnTo>
                <a:lnTo>
                  <a:pt x="328" y="430"/>
                </a:lnTo>
                <a:lnTo>
                  <a:pt x="316" y="422"/>
                </a:lnTo>
                <a:lnTo>
                  <a:pt x="310" y="418"/>
                </a:lnTo>
                <a:lnTo>
                  <a:pt x="298" y="418"/>
                </a:lnTo>
                <a:lnTo>
                  <a:pt x="290" y="426"/>
                </a:lnTo>
                <a:lnTo>
                  <a:pt x="290" y="446"/>
                </a:lnTo>
                <a:lnTo>
                  <a:pt x="280" y="452"/>
                </a:lnTo>
                <a:lnTo>
                  <a:pt x="274" y="456"/>
                </a:lnTo>
                <a:lnTo>
                  <a:pt x="264" y="448"/>
                </a:lnTo>
                <a:lnTo>
                  <a:pt x="260" y="432"/>
                </a:lnTo>
                <a:lnTo>
                  <a:pt x="264" y="426"/>
                </a:lnTo>
                <a:lnTo>
                  <a:pt x="252" y="426"/>
                </a:lnTo>
                <a:lnTo>
                  <a:pt x="238" y="426"/>
                </a:lnTo>
                <a:lnTo>
                  <a:pt x="230" y="424"/>
                </a:lnTo>
                <a:lnTo>
                  <a:pt x="214" y="418"/>
                </a:lnTo>
                <a:lnTo>
                  <a:pt x="198" y="414"/>
                </a:lnTo>
                <a:lnTo>
                  <a:pt x="188" y="404"/>
                </a:lnTo>
                <a:lnTo>
                  <a:pt x="186" y="390"/>
                </a:lnTo>
                <a:lnTo>
                  <a:pt x="182" y="376"/>
                </a:lnTo>
                <a:lnTo>
                  <a:pt x="174" y="356"/>
                </a:lnTo>
                <a:lnTo>
                  <a:pt x="172" y="346"/>
                </a:lnTo>
                <a:lnTo>
                  <a:pt x="164" y="346"/>
                </a:lnTo>
                <a:lnTo>
                  <a:pt x="162" y="338"/>
                </a:lnTo>
                <a:lnTo>
                  <a:pt x="154" y="334"/>
                </a:lnTo>
                <a:lnTo>
                  <a:pt x="132" y="328"/>
                </a:lnTo>
                <a:lnTo>
                  <a:pt x="116" y="318"/>
                </a:lnTo>
                <a:lnTo>
                  <a:pt x="116" y="312"/>
                </a:lnTo>
                <a:lnTo>
                  <a:pt x="114" y="306"/>
                </a:lnTo>
                <a:lnTo>
                  <a:pt x="108" y="306"/>
                </a:lnTo>
                <a:lnTo>
                  <a:pt x="94" y="314"/>
                </a:lnTo>
                <a:lnTo>
                  <a:pt x="88" y="320"/>
                </a:lnTo>
                <a:lnTo>
                  <a:pt x="82" y="318"/>
                </a:lnTo>
                <a:lnTo>
                  <a:pt x="68" y="318"/>
                </a:lnTo>
                <a:lnTo>
                  <a:pt x="42" y="310"/>
                </a:lnTo>
                <a:lnTo>
                  <a:pt x="26" y="300"/>
                </a:lnTo>
                <a:lnTo>
                  <a:pt x="0" y="2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6" name="Freeform 71">
            <a:extLst>
              <a:ext uri="{FF2B5EF4-FFF2-40B4-BE49-F238E27FC236}">
                <a16:creationId xmlns:a16="http://schemas.microsoft.com/office/drawing/2014/main" id="{729A63F7-37F8-43B2-A025-252C0C13B620}"/>
              </a:ext>
            </a:extLst>
          </p:cNvPr>
          <p:cNvSpPr>
            <a:spLocks/>
          </p:cNvSpPr>
          <p:nvPr/>
        </p:nvSpPr>
        <p:spPr bwMode="auto">
          <a:xfrm>
            <a:off x="3707124" y="8494748"/>
            <a:ext cx="1315582" cy="448075"/>
          </a:xfrm>
          <a:custGeom>
            <a:avLst/>
            <a:gdLst>
              <a:gd name="T0" fmla="*/ 16 w 922"/>
              <a:gd name="T1" fmla="*/ 280 h 314"/>
              <a:gd name="T2" fmla="*/ 44 w 922"/>
              <a:gd name="T3" fmla="*/ 210 h 314"/>
              <a:gd name="T4" fmla="*/ 4 w 922"/>
              <a:gd name="T5" fmla="*/ 136 h 314"/>
              <a:gd name="T6" fmla="*/ 28 w 922"/>
              <a:gd name="T7" fmla="*/ 74 h 314"/>
              <a:gd name="T8" fmla="*/ 102 w 922"/>
              <a:gd name="T9" fmla="*/ 52 h 314"/>
              <a:gd name="T10" fmla="*/ 170 w 922"/>
              <a:gd name="T11" fmla="*/ 74 h 314"/>
              <a:gd name="T12" fmla="*/ 232 w 922"/>
              <a:gd name="T13" fmla="*/ 28 h 314"/>
              <a:gd name="T14" fmla="*/ 306 w 922"/>
              <a:gd name="T15" fmla="*/ 0 h 314"/>
              <a:gd name="T16" fmla="*/ 364 w 922"/>
              <a:gd name="T17" fmla="*/ 18 h 314"/>
              <a:gd name="T18" fmla="*/ 410 w 922"/>
              <a:gd name="T19" fmla="*/ 18 h 314"/>
              <a:gd name="T20" fmla="*/ 490 w 922"/>
              <a:gd name="T21" fmla="*/ 74 h 314"/>
              <a:gd name="T22" fmla="*/ 552 w 922"/>
              <a:gd name="T23" fmla="*/ 114 h 314"/>
              <a:gd name="T24" fmla="*/ 614 w 922"/>
              <a:gd name="T25" fmla="*/ 74 h 314"/>
              <a:gd name="T26" fmla="*/ 672 w 922"/>
              <a:gd name="T27" fmla="*/ 74 h 314"/>
              <a:gd name="T28" fmla="*/ 740 w 922"/>
              <a:gd name="T29" fmla="*/ 58 h 314"/>
              <a:gd name="T30" fmla="*/ 808 w 922"/>
              <a:gd name="T31" fmla="*/ 74 h 314"/>
              <a:gd name="T32" fmla="*/ 882 w 922"/>
              <a:gd name="T33" fmla="*/ 74 h 314"/>
              <a:gd name="T34" fmla="*/ 916 w 922"/>
              <a:gd name="T35" fmla="*/ 96 h 314"/>
              <a:gd name="T36" fmla="*/ 876 w 922"/>
              <a:gd name="T37" fmla="*/ 120 h 314"/>
              <a:gd name="T38" fmla="*/ 808 w 922"/>
              <a:gd name="T39" fmla="*/ 132 h 314"/>
              <a:gd name="T40" fmla="*/ 740 w 922"/>
              <a:gd name="T41" fmla="*/ 166 h 314"/>
              <a:gd name="T42" fmla="*/ 700 w 922"/>
              <a:gd name="T43" fmla="*/ 182 h 314"/>
              <a:gd name="T44" fmla="*/ 660 w 922"/>
              <a:gd name="T45" fmla="*/ 176 h 314"/>
              <a:gd name="T46" fmla="*/ 620 w 922"/>
              <a:gd name="T47" fmla="*/ 206 h 314"/>
              <a:gd name="T48" fmla="*/ 568 w 922"/>
              <a:gd name="T49" fmla="*/ 228 h 314"/>
              <a:gd name="T50" fmla="*/ 500 w 922"/>
              <a:gd name="T51" fmla="*/ 256 h 314"/>
              <a:gd name="T52" fmla="*/ 432 w 922"/>
              <a:gd name="T53" fmla="*/ 234 h 314"/>
              <a:gd name="T54" fmla="*/ 376 w 922"/>
              <a:gd name="T55" fmla="*/ 240 h 314"/>
              <a:gd name="T56" fmla="*/ 324 w 922"/>
              <a:gd name="T57" fmla="*/ 262 h 314"/>
              <a:gd name="T58" fmla="*/ 256 w 922"/>
              <a:gd name="T59" fmla="*/ 274 h 314"/>
              <a:gd name="T60" fmla="*/ 182 w 922"/>
              <a:gd name="T61" fmla="*/ 296 h 314"/>
              <a:gd name="T62" fmla="*/ 148 w 922"/>
              <a:gd name="T63" fmla="*/ 296 h 314"/>
              <a:gd name="T64" fmla="*/ 56 w 922"/>
              <a:gd name="T65" fmla="*/ 286 h 3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22"/>
              <a:gd name="T100" fmla="*/ 0 h 314"/>
              <a:gd name="T101" fmla="*/ 922 w 922"/>
              <a:gd name="T102" fmla="*/ 314 h 3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22" h="314">
                <a:moveTo>
                  <a:pt x="22" y="302"/>
                </a:moveTo>
                <a:lnTo>
                  <a:pt x="16" y="280"/>
                </a:lnTo>
                <a:lnTo>
                  <a:pt x="34" y="246"/>
                </a:lnTo>
                <a:lnTo>
                  <a:pt x="44" y="210"/>
                </a:lnTo>
                <a:lnTo>
                  <a:pt x="22" y="160"/>
                </a:lnTo>
                <a:lnTo>
                  <a:pt x="4" y="136"/>
                </a:lnTo>
                <a:lnTo>
                  <a:pt x="0" y="120"/>
                </a:lnTo>
                <a:lnTo>
                  <a:pt x="28" y="74"/>
                </a:lnTo>
                <a:lnTo>
                  <a:pt x="56" y="52"/>
                </a:lnTo>
                <a:lnTo>
                  <a:pt x="102" y="52"/>
                </a:lnTo>
                <a:lnTo>
                  <a:pt x="142" y="74"/>
                </a:lnTo>
                <a:lnTo>
                  <a:pt x="170" y="74"/>
                </a:lnTo>
                <a:lnTo>
                  <a:pt x="204" y="52"/>
                </a:lnTo>
                <a:lnTo>
                  <a:pt x="232" y="28"/>
                </a:lnTo>
                <a:lnTo>
                  <a:pt x="266" y="18"/>
                </a:lnTo>
                <a:lnTo>
                  <a:pt x="306" y="0"/>
                </a:lnTo>
                <a:lnTo>
                  <a:pt x="324" y="12"/>
                </a:lnTo>
                <a:lnTo>
                  <a:pt x="364" y="18"/>
                </a:lnTo>
                <a:lnTo>
                  <a:pt x="386" y="28"/>
                </a:lnTo>
                <a:lnTo>
                  <a:pt x="410" y="18"/>
                </a:lnTo>
                <a:lnTo>
                  <a:pt x="454" y="74"/>
                </a:lnTo>
                <a:lnTo>
                  <a:pt x="490" y="74"/>
                </a:lnTo>
                <a:lnTo>
                  <a:pt x="524" y="114"/>
                </a:lnTo>
                <a:lnTo>
                  <a:pt x="552" y="114"/>
                </a:lnTo>
                <a:lnTo>
                  <a:pt x="580" y="102"/>
                </a:lnTo>
                <a:lnTo>
                  <a:pt x="614" y="74"/>
                </a:lnTo>
                <a:lnTo>
                  <a:pt x="642" y="74"/>
                </a:lnTo>
                <a:lnTo>
                  <a:pt x="672" y="74"/>
                </a:lnTo>
                <a:lnTo>
                  <a:pt x="700" y="74"/>
                </a:lnTo>
                <a:lnTo>
                  <a:pt x="740" y="58"/>
                </a:lnTo>
                <a:lnTo>
                  <a:pt x="774" y="58"/>
                </a:lnTo>
                <a:lnTo>
                  <a:pt x="808" y="74"/>
                </a:lnTo>
                <a:lnTo>
                  <a:pt x="848" y="74"/>
                </a:lnTo>
                <a:lnTo>
                  <a:pt x="882" y="74"/>
                </a:lnTo>
                <a:lnTo>
                  <a:pt x="922" y="74"/>
                </a:lnTo>
                <a:lnTo>
                  <a:pt x="916" y="96"/>
                </a:lnTo>
                <a:lnTo>
                  <a:pt x="906" y="120"/>
                </a:lnTo>
                <a:lnTo>
                  <a:pt x="876" y="120"/>
                </a:lnTo>
                <a:lnTo>
                  <a:pt x="848" y="114"/>
                </a:lnTo>
                <a:lnTo>
                  <a:pt x="808" y="132"/>
                </a:lnTo>
                <a:lnTo>
                  <a:pt x="780" y="154"/>
                </a:lnTo>
                <a:lnTo>
                  <a:pt x="740" y="166"/>
                </a:lnTo>
                <a:lnTo>
                  <a:pt x="728" y="182"/>
                </a:lnTo>
                <a:lnTo>
                  <a:pt x="700" y="182"/>
                </a:lnTo>
                <a:lnTo>
                  <a:pt x="682" y="176"/>
                </a:lnTo>
                <a:lnTo>
                  <a:pt x="660" y="176"/>
                </a:lnTo>
                <a:lnTo>
                  <a:pt x="654" y="194"/>
                </a:lnTo>
                <a:lnTo>
                  <a:pt x="620" y="206"/>
                </a:lnTo>
                <a:lnTo>
                  <a:pt x="604" y="216"/>
                </a:lnTo>
                <a:lnTo>
                  <a:pt x="568" y="228"/>
                </a:lnTo>
                <a:lnTo>
                  <a:pt x="534" y="234"/>
                </a:lnTo>
                <a:lnTo>
                  <a:pt x="500" y="256"/>
                </a:lnTo>
                <a:lnTo>
                  <a:pt x="460" y="234"/>
                </a:lnTo>
                <a:lnTo>
                  <a:pt x="432" y="234"/>
                </a:lnTo>
                <a:lnTo>
                  <a:pt x="404" y="246"/>
                </a:lnTo>
                <a:lnTo>
                  <a:pt x="376" y="240"/>
                </a:lnTo>
                <a:lnTo>
                  <a:pt x="364" y="280"/>
                </a:lnTo>
                <a:lnTo>
                  <a:pt x="324" y="262"/>
                </a:lnTo>
                <a:lnTo>
                  <a:pt x="296" y="262"/>
                </a:lnTo>
                <a:lnTo>
                  <a:pt x="256" y="274"/>
                </a:lnTo>
                <a:lnTo>
                  <a:pt x="222" y="290"/>
                </a:lnTo>
                <a:lnTo>
                  <a:pt x="182" y="296"/>
                </a:lnTo>
                <a:lnTo>
                  <a:pt x="176" y="314"/>
                </a:lnTo>
                <a:lnTo>
                  <a:pt x="148" y="296"/>
                </a:lnTo>
                <a:lnTo>
                  <a:pt x="102" y="296"/>
                </a:lnTo>
                <a:lnTo>
                  <a:pt x="56" y="286"/>
                </a:lnTo>
                <a:lnTo>
                  <a:pt x="22" y="30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67" name="Group 66">
            <a:extLst>
              <a:ext uri="{FF2B5EF4-FFF2-40B4-BE49-F238E27FC236}">
                <a16:creationId xmlns:a16="http://schemas.microsoft.com/office/drawing/2014/main" id="{0CC795E1-8405-490A-9278-8630563292B9}"/>
              </a:ext>
            </a:extLst>
          </p:cNvPr>
          <p:cNvGrpSpPr/>
          <p:nvPr/>
        </p:nvGrpSpPr>
        <p:grpSpPr>
          <a:xfrm>
            <a:off x="3551903" y="7844120"/>
            <a:ext cx="1463977" cy="325353"/>
            <a:chOff x="6369756" y="3112734"/>
            <a:chExt cx="1447799" cy="321758"/>
          </a:xfrm>
          <a:solidFill>
            <a:schemeClr val="accent5"/>
          </a:solidFill>
        </p:grpSpPr>
        <p:sp>
          <p:nvSpPr>
            <p:cNvPr id="68" name="Freeform 72">
              <a:extLst>
                <a:ext uri="{FF2B5EF4-FFF2-40B4-BE49-F238E27FC236}">
                  <a16:creationId xmlns:a16="http://schemas.microsoft.com/office/drawing/2014/main" id="{1642CF70-2B6C-4E89-8415-7B26088D79FC}"/>
                </a:ext>
              </a:extLst>
            </p:cNvPr>
            <p:cNvSpPr>
              <a:spLocks/>
            </p:cNvSpPr>
            <p:nvPr/>
          </p:nvSpPr>
          <p:spPr bwMode="auto">
            <a:xfrm>
              <a:off x="6369756" y="3112734"/>
              <a:ext cx="829733" cy="321758"/>
            </a:xfrm>
            <a:custGeom>
              <a:avLst/>
              <a:gdLst>
                <a:gd name="T0" fmla="*/ 0 w 588"/>
                <a:gd name="T1" fmla="*/ 80 h 228"/>
                <a:gd name="T2" fmla="*/ 70 w 588"/>
                <a:gd name="T3" fmla="*/ 64 h 228"/>
                <a:gd name="T4" fmla="*/ 92 w 588"/>
                <a:gd name="T5" fmla="*/ 34 h 228"/>
                <a:gd name="T6" fmla="*/ 114 w 588"/>
                <a:gd name="T7" fmla="*/ 46 h 228"/>
                <a:gd name="T8" fmla="*/ 144 w 588"/>
                <a:gd name="T9" fmla="*/ 18 h 228"/>
                <a:gd name="T10" fmla="*/ 178 w 588"/>
                <a:gd name="T11" fmla="*/ 18 h 228"/>
                <a:gd name="T12" fmla="*/ 212 w 588"/>
                <a:gd name="T13" fmla="*/ 18 h 228"/>
                <a:gd name="T14" fmla="*/ 234 w 588"/>
                <a:gd name="T15" fmla="*/ 0 h 228"/>
                <a:gd name="T16" fmla="*/ 286 w 588"/>
                <a:gd name="T17" fmla="*/ 34 h 228"/>
                <a:gd name="T18" fmla="*/ 302 w 588"/>
                <a:gd name="T19" fmla="*/ 58 h 228"/>
                <a:gd name="T20" fmla="*/ 336 w 588"/>
                <a:gd name="T21" fmla="*/ 30 h 228"/>
                <a:gd name="T22" fmla="*/ 388 w 588"/>
                <a:gd name="T23" fmla="*/ 34 h 228"/>
                <a:gd name="T24" fmla="*/ 446 w 588"/>
                <a:gd name="T25" fmla="*/ 80 h 228"/>
                <a:gd name="T26" fmla="*/ 502 w 588"/>
                <a:gd name="T27" fmla="*/ 104 h 228"/>
                <a:gd name="T28" fmla="*/ 548 w 588"/>
                <a:gd name="T29" fmla="*/ 138 h 228"/>
                <a:gd name="T30" fmla="*/ 588 w 588"/>
                <a:gd name="T31" fmla="*/ 158 h 228"/>
                <a:gd name="T32" fmla="*/ 548 w 588"/>
                <a:gd name="T33" fmla="*/ 172 h 228"/>
                <a:gd name="T34" fmla="*/ 548 w 588"/>
                <a:gd name="T35" fmla="*/ 194 h 228"/>
                <a:gd name="T36" fmla="*/ 514 w 588"/>
                <a:gd name="T37" fmla="*/ 188 h 228"/>
                <a:gd name="T38" fmla="*/ 456 w 588"/>
                <a:gd name="T39" fmla="*/ 194 h 228"/>
                <a:gd name="T40" fmla="*/ 468 w 588"/>
                <a:gd name="T41" fmla="*/ 228 h 228"/>
                <a:gd name="T42" fmla="*/ 416 w 588"/>
                <a:gd name="T43" fmla="*/ 200 h 228"/>
                <a:gd name="T44" fmla="*/ 360 w 588"/>
                <a:gd name="T45" fmla="*/ 194 h 228"/>
                <a:gd name="T46" fmla="*/ 336 w 588"/>
                <a:gd name="T47" fmla="*/ 172 h 228"/>
                <a:gd name="T48" fmla="*/ 314 w 588"/>
                <a:gd name="T49" fmla="*/ 144 h 228"/>
                <a:gd name="T50" fmla="*/ 302 w 588"/>
                <a:gd name="T51" fmla="*/ 120 h 228"/>
                <a:gd name="T52" fmla="*/ 262 w 588"/>
                <a:gd name="T53" fmla="*/ 126 h 228"/>
                <a:gd name="T54" fmla="*/ 234 w 588"/>
                <a:gd name="T55" fmla="*/ 126 h 228"/>
                <a:gd name="T56" fmla="*/ 224 w 588"/>
                <a:gd name="T57" fmla="*/ 148 h 228"/>
                <a:gd name="T58" fmla="*/ 212 w 588"/>
                <a:gd name="T59" fmla="*/ 166 h 228"/>
                <a:gd name="T60" fmla="*/ 184 w 588"/>
                <a:gd name="T61" fmla="*/ 138 h 228"/>
                <a:gd name="T62" fmla="*/ 138 w 588"/>
                <a:gd name="T63" fmla="*/ 86 h 228"/>
                <a:gd name="T64" fmla="*/ 114 w 588"/>
                <a:gd name="T65" fmla="*/ 98 h 228"/>
                <a:gd name="T66" fmla="*/ 86 w 588"/>
                <a:gd name="T67" fmla="*/ 108 h 228"/>
                <a:gd name="T68" fmla="*/ 52 w 588"/>
                <a:gd name="T69" fmla="*/ 108 h 228"/>
                <a:gd name="T70" fmla="*/ 0 w 588"/>
                <a:gd name="T71" fmla="*/ 80 h 2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88"/>
                <a:gd name="T109" fmla="*/ 0 h 228"/>
                <a:gd name="T110" fmla="*/ 588 w 588"/>
                <a:gd name="T111" fmla="*/ 228 h 2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88" h="228">
                  <a:moveTo>
                    <a:pt x="0" y="80"/>
                  </a:moveTo>
                  <a:lnTo>
                    <a:pt x="70" y="64"/>
                  </a:lnTo>
                  <a:lnTo>
                    <a:pt x="92" y="34"/>
                  </a:lnTo>
                  <a:lnTo>
                    <a:pt x="114" y="46"/>
                  </a:lnTo>
                  <a:lnTo>
                    <a:pt x="144" y="18"/>
                  </a:lnTo>
                  <a:lnTo>
                    <a:pt x="178" y="18"/>
                  </a:lnTo>
                  <a:lnTo>
                    <a:pt x="212" y="18"/>
                  </a:lnTo>
                  <a:lnTo>
                    <a:pt x="234" y="0"/>
                  </a:lnTo>
                  <a:lnTo>
                    <a:pt x="286" y="34"/>
                  </a:lnTo>
                  <a:lnTo>
                    <a:pt x="302" y="58"/>
                  </a:lnTo>
                  <a:lnTo>
                    <a:pt x="336" y="30"/>
                  </a:lnTo>
                  <a:lnTo>
                    <a:pt x="388" y="34"/>
                  </a:lnTo>
                  <a:lnTo>
                    <a:pt x="446" y="80"/>
                  </a:lnTo>
                  <a:lnTo>
                    <a:pt x="502" y="104"/>
                  </a:lnTo>
                  <a:lnTo>
                    <a:pt x="548" y="138"/>
                  </a:lnTo>
                  <a:lnTo>
                    <a:pt x="588" y="158"/>
                  </a:lnTo>
                  <a:lnTo>
                    <a:pt x="548" y="172"/>
                  </a:lnTo>
                  <a:lnTo>
                    <a:pt x="548" y="194"/>
                  </a:lnTo>
                  <a:lnTo>
                    <a:pt x="514" y="188"/>
                  </a:lnTo>
                  <a:lnTo>
                    <a:pt x="456" y="194"/>
                  </a:lnTo>
                  <a:lnTo>
                    <a:pt x="468" y="228"/>
                  </a:lnTo>
                  <a:lnTo>
                    <a:pt x="416" y="200"/>
                  </a:lnTo>
                  <a:lnTo>
                    <a:pt x="360" y="194"/>
                  </a:lnTo>
                  <a:lnTo>
                    <a:pt x="336" y="172"/>
                  </a:lnTo>
                  <a:lnTo>
                    <a:pt x="314" y="144"/>
                  </a:lnTo>
                  <a:lnTo>
                    <a:pt x="302" y="120"/>
                  </a:lnTo>
                  <a:lnTo>
                    <a:pt x="262" y="126"/>
                  </a:lnTo>
                  <a:lnTo>
                    <a:pt x="234" y="126"/>
                  </a:lnTo>
                  <a:lnTo>
                    <a:pt x="224" y="148"/>
                  </a:lnTo>
                  <a:lnTo>
                    <a:pt x="212" y="166"/>
                  </a:lnTo>
                  <a:lnTo>
                    <a:pt x="184" y="138"/>
                  </a:lnTo>
                  <a:lnTo>
                    <a:pt x="138" y="86"/>
                  </a:lnTo>
                  <a:lnTo>
                    <a:pt x="114" y="98"/>
                  </a:lnTo>
                  <a:lnTo>
                    <a:pt x="86" y="108"/>
                  </a:lnTo>
                  <a:lnTo>
                    <a:pt x="52" y="108"/>
                  </a:lnTo>
                  <a:lnTo>
                    <a:pt x="0" y="8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9" name="Freeform 73">
              <a:extLst>
                <a:ext uri="{FF2B5EF4-FFF2-40B4-BE49-F238E27FC236}">
                  <a16:creationId xmlns:a16="http://schemas.microsoft.com/office/drawing/2014/main" id="{88BFCD0E-68AB-45C2-BC57-4D860986F65A}"/>
                </a:ext>
              </a:extLst>
            </p:cNvPr>
            <p:cNvSpPr>
              <a:spLocks/>
            </p:cNvSpPr>
            <p:nvPr/>
          </p:nvSpPr>
          <p:spPr bwMode="auto">
            <a:xfrm>
              <a:off x="6699956" y="3299015"/>
              <a:ext cx="81844" cy="70561"/>
            </a:xfrm>
            <a:custGeom>
              <a:avLst/>
              <a:gdLst>
                <a:gd name="T0" fmla="*/ 24 w 58"/>
                <a:gd name="T1" fmla="*/ 40 h 50"/>
                <a:gd name="T2" fmla="*/ 6 w 58"/>
                <a:gd name="T3" fmla="*/ 50 h 50"/>
                <a:gd name="T4" fmla="*/ 0 w 58"/>
                <a:gd name="T5" fmla="*/ 34 h 50"/>
                <a:gd name="T6" fmla="*/ 26 w 58"/>
                <a:gd name="T7" fmla="*/ 14 h 50"/>
                <a:gd name="T8" fmla="*/ 46 w 58"/>
                <a:gd name="T9" fmla="*/ 0 h 50"/>
                <a:gd name="T10" fmla="*/ 58 w 58"/>
                <a:gd name="T11" fmla="*/ 16 h 50"/>
                <a:gd name="T12" fmla="*/ 24 w 58"/>
                <a:gd name="T13" fmla="*/ 40 h 50"/>
                <a:gd name="T14" fmla="*/ 0 60000 65536"/>
                <a:gd name="T15" fmla="*/ 0 60000 65536"/>
                <a:gd name="T16" fmla="*/ 0 60000 65536"/>
                <a:gd name="T17" fmla="*/ 0 60000 65536"/>
                <a:gd name="T18" fmla="*/ 0 60000 65536"/>
                <a:gd name="T19" fmla="*/ 0 60000 65536"/>
                <a:gd name="T20" fmla="*/ 0 60000 65536"/>
                <a:gd name="T21" fmla="*/ 0 w 58"/>
                <a:gd name="T22" fmla="*/ 0 h 50"/>
                <a:gd name="T23" fmla="*/ 58 w 58"/>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0">
                  <a:moveTo>
                    <a:pt x="24" y="40"/>
                  </a:moveTo>
                  <a:lnTo>
                    <a:pt x="6" y="50"/>
                  </a:lnTo>
                  <a:lnTo>
                    <a:pt x="0" y="34"/>
                  </a:lnTo>
                  <a:lnTo>
                    <a:pt x="26" y="14"/>
                  </a:lnTo>
                  <a:lnTo>
                    <a:pt x="46" y="0"/>
                  </a:lnTo>
                  <a:lnTo>
                    <a:pt x="58" y="16"/>
                  </a:lnTo>
                  <a:lnTo>
                    <a:pt x="24" y="40"/>
                  </a:lnTo>
                  <a:close/>
                </a:path>
              </a:pathLst>
            </a:custGeom>
            <a:grpFill/>
            <a:ln>
              <a:noFill/>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0" name="Freeform 75">
              <a:extLst>
                <a:ext uri="{FF2B5EF4-FFF2-40B4-BE49-F238E27FC236}">
                  <a16:creationId xmlns:a16="http://schemas.microsoft.com/office/drawing/2014/main" id="{F985FDC1-1EE6-49E9-8009-80A9A75896EE}"/>
                </a:ext>
              </a:extLst>
            </p:cNvPr>
            <p:cNvSpPr>
              <a:spLocks/>
            </p:cNvSpPr>
            <p:nvPr/>
          </p:nvSpPr>
          <p:spPr bwMode="auto">
            <a:xfrm>
              <a:off x="7303911" y="3138136"/>
              <a:ext cx="513644" cy="265309"/>
            </a:xfrm>
            <a:custGeom>
              <a:avLst/>
              <a:gdLst>
                <a:gd name="T0" fmla="*/ 126 w 364"/>
                <a:gd name="T1" fmla="*/ 142 h 188"/>
                <a:gd name="T2" fmla="*/ 102 w 364"/>
                <a:gd name="T3" fmla="*/ 160 h 188"/>
                <a:gd name="T4" fmla="*/ 86 w 364"/>
                <a:gd name="T5" fmla="*/ 160 h 188"/>
                <a:gd name="T6" fmla="*/ 70 w 364"/>
                <a:gd name="T7" fmla="*/ 166 h 188"/>
                <a:gd name="T8" fmla="*/ 40 w 364"/>
                <a:gd name="T9" fmla="*/ 170 h 188"/>
                <a:gd name="T10" fmla="*/ 10 w 364"/>
                <a:gd name="T11" fmla="*/ 150 h 188"/>
                <a:gd name="T12" fmla="*/ 12 w 364"/>
                <a:gd name="T13" fmla="*/ 126 h 188"/>
                <a:gd name="T14" fmla="*/ 0 w 364"/>
                <a:gd name="T15" fmla="*/ 102 h 188"/>
                <a:gd name="T16" fmla="*/ 12 w 364"/>
                <a:gd name="T17" fmla="*/ 74 h 188"/>
                <a:gd name="T18" fmla="*/ 22 w 364"/>
                <a:gd name="T19" fmla="*/ 46 h 188"/>
                <a:gd name="T20" fmla="*/ 68 w 364"/>
                <a:gd name="T21" fmla="*/ 50 h 188"/>
                <a:gd name="T22" fmla="*/ 102 w 364"/>
                <a:gd name="T23" fmla="*/ 28 h 188"/>
                <a:gd name="T24" fmla="*/ 130 w 364"/>
                <a:gd name="T25" fmla="*/ 22 h 188"/>
                <a:gd name="T26" fmla="*/ 114 w 364"/>
                <a:gd name="T27" fmla="*/ 0 h 188"/>
                <a:gd name="T28" fmla="*/ 142 w 364"/>
                <a:gd name="T29" fmla="*/ 0 h 188"/>
                <a:gd name="T30" fmla="*/ 166 w 364"/>
                <a:gd name="T31" fmla="*/ 0 h 188"/>
                <a:gd name="T32" fmla="*/ 166 w 364"/>
                <a:gd name="T33" fmla="*/ 16 h 188"/>
                <a:gd name="T34" fmla="*/ 200 w 364"/>
                <a:gd name="T35" fmla="*/ 16 h 188"/>
                <a:gd name="T36" fmla="*/ 228 w 364"/>
                <a:gd name="T37" fmla="*/ 12 h 188"/>
                <a:gd name="T38" fmla="*/ 250 w 364"/>
                <a:gd name="T39" fmla="*/ 28 h 188"/>
                <a:gd name="T40" fmla="*/ 284 w 364"/>
                <a:gd name="T41" fmla="*/ 34 h 188"/>
                <a:gd name="T42" fmla="*/ 324 w 364"/>
                <a:gd name="T43" fmla="*/ 50 h 188"/>
                <a:gd name="T44" fmla="*/ 354 w 364"/>
                <a:gd name="T45" fmla="*/ 68 h 188"/>
                <a:gd name="T46" fmla="*/ 364 w 364"/>
                <a:gd name="T47" fmla="*/ 86 h 188"/>
                <a:gd name="T48" fmla="*/ 348 w 364"/>
                <a:gd name="T49" fmla="*/ 108 h 188"/>
                <a:gd name="T50" fmla="*/ 330 w 364"/>
                <a:gd name="T51" fmla="*/ 96 h 188"/>
                <a:gd name="T52" fmla="*/ 318 w 364"/>
                <a:gd name="T53" fmla="*/ 80 h 188"/>
                <a:gd name="T54" fmla="*/ 296 w 364"/>
                <a:gd name="T55" fmla="*/ 80 h 188"/>
                <a:gd name="T56" fmla="*/ 274 w 364"/>
                <a:gd name="T57" fmla="*/ 68 h 188"/>
                <a:gd name="T58" fmla="*/ 278 w 364"/>
                <a:gd name="T59" fmla="*/ 50 h 188"/>
                <a:gd name="T60" fmla="*/ 256 w 364"/>
                <a:gd name="T61" fmla="*/ 50 h 188"/>
                <a:gd name="T62" fmla="*/ 256 w 364"/>
                <a:gd name="T63" fmla="*/ 68 h 188"/>
                <a:gd name="T64" fmla="*/ 234 w 364"/>
                <a:gd name="T65" fmla="*/ 68 h 188"/>
                <a:gd name="T66" fmla="*/ 234 w 364"/>
                <a:gd name="T67" fmla="*/ 86 h 188"/>
                <a:gd name="T68" fmla="*/ 256 w 364"/>
                <a:gd name="T69" fmla="*/ 108 h 188"/>
                <a:gd name="T70" fmla="*/ 256 w 364"/>
                <a:gd name="T71" fmla="*/ 130 h 188"/>
                <a:gd name="T72" fmla="*/ 268 w 364"/>
                <a:gd name="T73" fmla="*/ 154 h 188"/>
                <a:gd name="T74" fmla="*/ 262 w 364"/>
                <a:gd name="T75" fmla="*/ 188 h 188"/>
                <a:gd name="T76" fmla="*/ 234 w 364"/>
                <a:gd name="T77" fmla="*/ 176 h 188"/>
                <a:gd name="T78" fmla="*/ 210 w 364"/>
                <a:gd name="T79" fmla="*/ 170 h 188"/>
                <a:gd name="T80" fmla="*/ 186 w 364"/>
                <a:gd name="T81" fmla="*/ 166 h 188"/>
                <a:gd name="T82" fmla="*/ 170 w 364"/>
                <a:gd name="T83" fmla="*/ 154 h 188"/>
                <a:gd name="T84" fmla="*/ 148 w 364"/>
                <a:gd name="T85" fmla="*/ 142 h 188"/>
                <a:gd name="T86" fmla="*/ 126 w 364"/>
                <a:gd name="T87" fmla="*/ 142 h 18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64"/>
                <a:gd name="T133" fmla="*/ 0 h 188"/>
                <a:gd name="T134" fmla="*/ 364 w 364"/>
                <a:gd name="T135" fmla="*/ 188 h 18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64" h="188">
                  <a:moveTo>
                    <a:pt x="126" y="142"/>
                  </a:moveTo>
                  <a:lnTo>
                    <a:pt x="102" y="160"/>
                  </a:lnTo>
                  <a:lnTo>
                    <a:pt x="86" y="160"/>
                  </a:lnTo>
                  <a:lnTo>
                    <a:pt x="70" y="166"/>
                  </a:lnTo>
                  <a:lnTo>
                    <a:pt x="40" y="170"/>
                  </a:lnTo>
                  <a:lnTo>
                    <a:pt x="10" y="150"/>
                  </a:lnTo>
                  <a:lnTo>
                    <a:pt x="12" y="126"/>
                  </a:lnTo>
                  <a:lnTo>
                    <a:pt x="0" y="102"/>
                  </a:lnTo>
                  <a:lnTo>
                    <a:pt x="12" y="74"/>
                  </a:lnTo>
                  <a:lnTo>
                    <a:pt x="22" y="46"/>
                  </a:lnTo>
                  <a:lnTo>
                    <a:pt x="68" y="50"/>
                  </a:lnTo>
                  <a:lnTo>
                    <a:pt x="102" y="28"/>
                  </a:lnTo>
                  <a:lnTo>
                    <a:pt x="130" y="22"/>
                  </a:lnTo>
                  <a:lnTo>
                    <a:pt x="114" y="0"/>
                  </a:lnTo>
                  <a:lnTo>
                    <a:pt x="142" y="0"/>
                  </a:lnTo>
                  <a:lnTo>
                    <a:pt x="166" y="0"/>
                  </a:lnTo>
                  <a:lnTo>
                    <a:pt x="166" y="16"/>
                  </a:lnTo>
                  <a:lnTo>
                    <a:pt x="200" y="16"/>
                  </a:lnTo>
                  <a:lnTo>
                    <a:pt x="228" y="12"/>
                  </a:lnTo>
                  <a:lnTo>
                    <a:pt x="250" y="28"/>
                  </a:lnTo>
                  <a:lnTo>
                    <a:pt x="284" y="34"/>
                  </a:lnTo>
                  <a:lnTo>
                    <a:pt x="324" y="50"/>
                  </a:lnTo>
                  <a:lnTo>
                    <a:pt x="354" y="68"/>
                  </a:lnTo>
                  <a:lnTo>
                    <a:pt x="364" y="86"/>
                  </a:lnTo>
                  <a:lnTo>
                    <a:pt x="348" y="108"/>
                  </a:lnTo>
                  <a:lnTo>
                    <a:pt x="330" y="96"/>
                  </a:lnTo>
                  <a:lnTo>
                    <a:pt x="318" y="80"/>
                  </a:lnTo>
                  <a:lnTo>
                    <a:pt x="296" y="80"/>
                  </a:lnTo>
                  <a:lnTo>
                    <a:pt x="274" y="68"/>
                  </a:lnTo>
                  <a:lnTo>
                    <a:pt x="278" y="50"/>
                  </a:lnTo>
                  <a:lnTo>
                    <a:pt x="256" y="50"/>
                  </a:lnTo>
                  <a:lnTo>
                    <a:pt x="256" y="68"/>
                  </a:lnTo>
                  <a:lnTo>
                    <a:pt x="234" y="68"/>
                  </a:lnTo>
                  <a:lnTo>
                    <a:pt x="234" y="86"/>
                  </a:lnTo>
                  <a:lnTo>
                    <a:pt x="256" y="108"/>
                  </a:lnTo>
                  <a:lnTo>
                    <a:pt x="256" y="130"/>
                  </a:lnTo>
                  <a:lnTo>
                    <a:pt x="268" y="154"/>
                  </a:lnTo>
                  <a:lnTo>
                    <a:pt x="262" y="188"/>
                  </a:lnTo>
                  <a:lnTo>
                    <a:pt x="234" y="176"/>
                  </a:lnTo>
                  <a:lnTo>
                    <a:pt x="210" y="170"/>
                  </a:lnTo>
                  <a:lnTo>
                    <a:pt x="186" y="166"/>
                  </a:lnTo>
                  <a:lnTo>
                    <a:pt x="170" y="154"/>
                  </a:lnTo>
                  <a:lnTo>
                    <a:pt x="148" y="142"/>
                  </a:lnTo>
                  <a:lnTo>
                    <a:pt x="126" y="14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71" name="Text Box 96">
            <a:extLst>
              <a:ext uri="{FF2B5EF4-FFF2-40B4-BE49-F238E27FC236}">
                <a16:creationId xmlns:a16="http://schemas.microsoft.com/office/drawing/2014/main" id="{4CAB7799-D7D1-48C0-AAE6-DFE51E3C75A7}"/>
              </a:ext>
            </a:extLst>
          </p:cNvPr>
          <p:cNvSpPr txBox="1">
            <a:spLocks noChangeArrowheads="1"/>
          </p:cNvSpPr>
          <p:nvPr/>
        </p:nvSpPr>
        <p:spPr bwMode="auto">
          <a:xfrm>
            <a:off x="3430547" y="6240357"/>
            <a:ext cx="912899"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Puerto Rico</a:t>
            </a:r>
          </a:p>
        </p:txBody>
      </p:sp>
      <p:sp>
        <p:nvSpPr>
          <p:cNvPr id="72" name="Text Box 97">
            <a:extLst>
              <a:ext uri="{FF2B5EF4-FFF2-40B4-BE49-F238E27FC236}">
                <a16:creationId xmlns:a16="http://schemas.microsoft.com/office/drawing/2014/main" id="{83BAABFB-60EE-4DC8-AED9-4D8A43957D96}"/>
              </a:ext>
            </a:extLst>
          </p:cNvPr>
          <p:cNvSpPr txBox="1">
            <a:spLocks noChangeArrowheads="1"/>
          </p:cNvSpPr>
          <p:nvPr/>
        </p:nvSpPr>
        <p:spPr bwMode="auto">
          <a:xfrm>
            <a:off x="3887747" y="7170633"/>
            <a:ext cx="1233841"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a:t>American Samoa</a:t>
            </a:r>
          </a:p>
        </p:txBody>
      </p:sp>
      <p:sp>
        <p:nvSpPr>
          <p:cNvPr id="73" name="Text Box 98">
            <a:extLst>
              <a:ext uri="{FF2B5EF4-FFF2-40B4-BE49-F238E27FC236}">
                <a16:creationId xmlns:a16="http://schemas.microsoft.com/office/drawing/2014/main" id="{A46B9A46-508D-4F88-B245-EF21F5F77CCE}"/>
              </a:ext>
            </a:extLst>
          </p:cNvPr>
          <p:cNvSpPr txBox="1">
            <a:spLocks noChangeArrowheads="1"/>
          </p:cNvSpPr>
          <p:nvPr/>
        </p:nvSpPr>
        <p:spPr bwMode="auto">
          <a:xfrm>
            <a:off x="3713124" y="8237433"/>
            <a:ext cx="1032847"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Virgin Islands</a:t>
            </a:r>
          </a:p>
        </p:txBody>
      </p:sp>
      <p:sp>
        <p:nvSpPr>
          <p:cNvPr id="74" name="Text Box 101">
            <a:extLst>
              <a:ext uri="{FF2B5EF4-FFF2-40B4-BE49-F238E27FC236}">
                <a16:creationId xmlns:a16="http://schemas.microsoft.com/office/drawing/2014/main" id="{F11EC8AF-AC18-48AA-84A6-27C1C44094D4}"/>
              </a:ext>
            </a:extLst>
          </p:cNvPr>
          <p:cNvSpPr txBox="1">
            <a:spLocks noChangeArrowheads="1"/>
          </p:cNvSpPr>
          <p:nvPr/>
        </p:nvSpPr>
        <p:spPr bwMode="auto">
          <a:xfrm>
            <a:off x="3646900" y="9139155"/>
            <a:ext cx="553057"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Guam</a:t>
            </a:r>
          </a:p>
        </p:txBody>
      </p:sp>
      <p:grpSp>
        <p:nvGrpSpPr>
          <p:cNvPr id="75" name="Group 74">
            <a:extLst>
              <a:ext uri="{FF2B5EF4-FFF2-40B4-BE49-F238E27FC236}">
                <a16:creationId xmlns:a16="http://schemas.microsoft.com/office/drawing/2014/main" id="{710768BC-2BFF-4538-B8EF-AA8D526735AA}"/>
              </a:ext>
            </a:extLst>
          </p:cNvPr>
          <p:cNvGrpSpPr/>
          <p:nvPr/>
        </p:nvGrpSpPr>
        <p:grpSpPr>
          <a:xfrm>
            <a:off x="5434324" y="5486400"/>
            <a:ext cx="510822" cy="3989864"/>
            <a:chOff x="8252178" y="795509"/>
            <a:chExt cx="505177" cy="3945773"/>
          </a:xfrm>
          <a:solidFill>
            <a:schemeClr val="accent5"/>
          </a:solidFill>
        </p:grpSpPr>
        <p:sp>
          <p:nvSpPr>
            <p:cNvPr id="76" name="Freeform 76">
              <a:extLst>
                <a:ext uri="{FF2B5EF4-FFF2-40B4-BE49-F238E27FC236}">
                  <a16:creationId xmlns:a16="http://schemas.microsoft.com/office/drawing/2014/main" id="{F3023AB6-6897-4199-BE71-4E0772225883}"/>
                </a:ext>
              </a:extLst>
            </p:cNvPr>
            <p:cNvSpPr>
              <a:spLocks/>
            </p:cNvSpPr>
            <p:nvPr/>
          </p:nvSpPr>
          <p:spPr bwMode="auto">
            <a:xfrm>
              <a:off x="8252178" y="795509"/>
              <a:ext cx="36689" cy="33869"/>
            </a:xfrm>
            <a:custGeom>
              <a:avLst/>
              <a:gdLst>
                <a:gd name="T0" fmla="*/ 26 w 26"/>
                <a:gd name="T1" fmla="*/ 12 h 24"/>
                <a:gd name="T2" fmla="*/ 26 w 26"/>
                <a:gd name="T3" fmla="*/ 12 h 24"/>
                <a:gd name="T4" fmla="*/ 26 w 26"/>
                <a:gd name="T5" fmla="*/ 16 h 24"/>
                <a:gd name="T6" fmla="*/ 22 w 26"/>
                <a:gd name="T7" fmla="*/ 20 h 24"/>
                <a:gd name="T8" fmla="*/ 18 w 26"/>
                <a:gd name="T9" fmla="*/ 22 h 24"/>
                <a:gd name="T10" fmla="*/ 14 w 26"/>
                <a:gd name="T11" fmla="*/ 24 h 24"/>
                <a:gd name="T12" fmla="*/ 14 w 26"/>
                <a:gd name="T13" fmla="*/ 24 h 24"/>
                <a:gd name="T14" fmla="*/ 8 w 26"/>
                <a:gd name="T15" fmla="*/ 22 h 24"/>
                <a:gd name="T16" fmla="*/ 4 w 26"/>
                <a:gd name="T17" fmla="*/ 20 h 24"/>
                <a:gd name="T18" fmla="*/ 0 w 26"/>
                <a:gd name="T19" fmla="*/ 16 h 24"/>
                <a:gd name="T20" fmla="*/ 0 w 26"/>
                <a:gd name="T21" fmla="*/ 12 h 24"/>
                <a:gd name="T22" fmla="*/ 0 w 26"/>
                <a:gd name="T23" fmla="*/ 12 h 24"/>
                <a:gd name="T24" fmla="*/ 0 w 26"/>
                <a:gd name="T25" fmla="*/ 8 h 24"/>
                <a:gd name="T26" fmla="*/ 4 w 26"/>
                <a:gd name="T27" fmla="*/ 4 h 24"/>
                <a:gd name="T28" fmla="*/ 8 w 26"/>
                <a:gd name="T29" fmla="*/ 2 h 24"/>
                <a:gd name="T30" fmla="*/ 14 w 26"/>
                <a:gd name="T31" fmla="*/ 0 h 24"/>
                <a:gd name="T32" fmla="*/ 14 w 26"/>
                <a:gd name="T33" fmla="*/ 0 h 24"/>
                <a:gd name="T34" fmla="*/ 18 w 26"/>
                <a:gd name="T35" fmla="*/ 2 h 24"/>
                <a:gd name="T36" fmla="*/ 22 w 26"/>
                <a:gd name="T37" fmla="*/ 4 h 24"/>
                <a:gd name="T38" fmla="*/ 26 w 26"/>
                <a:gd name="T39" fmla="*/ 8 h 24"/>
                <a:gd name="T40" fmla="*/ 26 w 26"/>
                <a:gd name="T41" fmla="*/ 12 h 24"/>
                <a:gd name="T42" fmla="*/ 26 w 26"/>
                <a:gd name="T43" fmla="*/ 12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6"/>
                <a:gd name="T67" fmla="*/ 0 h 24"/>
                <a:gd name="T68" fmla="*/ 26 w 26"/>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6" h="24">
                  <a:moveTo>
                    <a:pt x="26" y="12"/>
                  </a:moveTo>
                  <a:lnTo>
                    <a:pt x="26" y="12"/>
                  </a:lnTo>
                  <a:lnTo>
                    <a:pt x="26" y="16"/>
                  </a:lnTo>
                  <a:lnTo>
                    <a:pt x="22" y="20"/>
                  </a:lnTo>
                  <a:lnTo>
                    <a:pt x="18" y="22"/>
                  </a:lnTo>
                  <a:lnTo>
                    <a:pt x="14" y="24"/>
                  </a:lnTo>
                  <a:lnTo>
                    <a:pt x="8" y="22"/>
                  </a:lnTo>
                  <a:lnTo>
                    <a:pt x="4" y="20"/>
                  </a:lnTo>
                  <a:lnTo>
                    <a:pt x="0" y="16"/>
                  </a:lnTo>
                  <a:lnTo>
                    <a:pt x="0" y="12"/>
                  </a:lnTo>
                  <a:lnTo>
                    <a:pt x="0" y="8"/>
                  </a:lnTo>
                  <a:lnTo>
                    <a:pt x="4" y="4"/>
                  </a:lnTo>
                  <a:lnTo>
                    <a:pt x="8" y="2"/>
                  </a:lnTo>
                  <a:lnTo>
                    <a:pt x="14" y="0"/>
                  </a:lnTo>
                  <a:lnTo>
                    <a:pt x="18" y="2"/>
                  </a:lnTo>
                  <a:lnTo>
                    <a:pt x="22" y="4"/>
                  </a:lnTo>
                  <a:lnTo>
                    <a:pt x="26" y="8"/>
                  </a:lnTo>
                  <a:lnTo>
                    <a:pt x="26" y="1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7" name="Freeform 77">
              <a:extLst>
                <a:ext uri="{FF2B5EF4-FFF2-40B4-BE49-F238E27FC236}">
                  <a16:creationId xmlns:a16="http://schemas.microsoft.com/office/drawing/2014/main" id="{A5C6BD6C-D834-4384-A179-715CCBA2D2E6}"/>
                </a:ext>
              </a:extLst>
            </p:cNvPr>
            <p:cNvSpPr>
              <a:spLocks/>
            </p:cNvSpPr>
            <p:nvPr/>
          </p:nvSpPr>
          <p:spPr bwMode="auto">
            <a:xfrm>
              <a:off x="8455378" y="1193473"/>
              <a:ext cx="33867" cy="31047"/>
            </a:xfrm>
            <a:custGeom>
              <a:avLst/>
              <a:gdLst>
                <a:gd name="T0" fmla="*/ 24 w 24"/>
                <a:gd name="T1" fmla="*/ 10 h 22"/>
                <a:gd name="T2" fmla="*/ 24 w 24"/>
                <a:gd name="T3" fmla="*/ 10 h 22"/>
                <a:gd name="T4" fmla="*/ 22 w 24"/>
                <a:gd name="T5" fmla="*/ 14 h 22"/>
                <a:gd name="T6" fmla="*/ 20 w 24"/>
                <a:gd name="T7" fmla="*/ 18 h 22"/>
                <a:gd name="T8" fmla="*/ 16 w 24"/>
                <a:gd name="T9" fmla="*/ 20 h 22"/>
                <a:gd name="T10" fmla="*/ 12 w 24"/>
                <a:gd name="T11" fmla="*/ 22 h 22"/>
                <a:gd name="T12" fmla="*/ 12 w 24"/>
                <a:gd name="T13" fmla="*/ 22 h 22"/>
                <a:gd name="T14" fmla="*/ 8 w 24"/>
                <a:gd name="T15" fmla="*/ 20 h 22"/>
                <a:gd name="T16" fmla="*/ 4 w 24"/>
                <a:gd name="T17" fmla="*/ 18 h 22"/>
                <a:gd name="T18" fmla="*/ 2 w 24"/>
                <a:gd name="T19" fmla="*/ 14 h 22"/>
                <a:gd name="T20" fmla="*/ 0 w 24"/>
                <a:gd name="T21" fmla="*/ 10 h 22"/>
                <a:gd name="T22" fmla="*/ 0 w 24"/>
                <a:gd name="T23" fmla="*/ 10 h 22"/>
                <a:gd name="T24" fmla="*/ 2 w 24"/>
                <a:gd name="T25" fmla="*/ 6 h 22"/>
                <a:gd name="T26" fmla="*/ 4 w 24"/>
                <a:gd name="T27" fmla="*/ 2 h 22"/>
                <a:gd name="T28" fmla="*/ 8 w 24"/>
                <a:gd name="T29" fmla="*/ 0 h 22"/>
                <a:gd name="T30" fmla="*/ 12 w 24"/>
                <a:gd name="T31" fmla="*/ 0 h 22"/>
                <a:gd name="T32" fmla="*/ 12 w 24"/>
                <a:gd name="T33" fmla="*/ 0 h 22"/>
                <a:gd name="T34" fmla="*/ 16 w 24"/>
                <a:gd name="T35" fmla="*/ 0 h 22"/>
                <a:gd name="T36" fmla="*/ 20 w 24"/>
                <a:gd name="T37" fmla="*/ 2 h 22"/>
                <a:gd name="T38" fmla="*/ 22 w 24"/>
                <a:gd name="T39" fmla="*/ 6 h 22"/>
                <a:gd name="T40" fmla="*/ 24 w 24"/>
                <a:gd name="T41" fmla="*/ 10 h 22"/>
                <a:gd name="T42" fmla="*/ 24 w 24"/>
                <a:gd name="T43" fmla="*/ 1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
                <a:gd name="T67" fmla="*/ 0 h 22"/>
                <a:gd name="T68" fmla="*/ 24 w 24"/>
                <a:gd name="T69" fmla="*/ 22 h 2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 h="22">
                  <a:moveTo>
                    <a:pt x="24" y="10"/>
                  </a:moveTo>
                  <a:lnTo>
                    <a:pt x="24" y="10"/>
                  </a:lnTo>
                  <a:lnTo>
                    <a:pt x="22" y="14"/>
                  </a:lnTo>
                  <a:lnTo>
                    <a:pt x="20" y="18"/>
                  </a:lnTo>
                  <a:lnTo>
                    <a:pt x="16" y="20"/>
                  </a:lnTo>
                  <a:lnTo>
                    <a:pt x="12" y="22"/>
                  </a:lnTo>
                  <a:lnTo>
                    <a:pt x="8" y="20"/>
                  </a:lnTo>
                  <a:lnTo>
                    <a:pt x="4" y="18"/>
                  </a:lnTo>
                  <a:lnTo>
                    <a:pt x="2" y="14"/>
                  </a:lnTo>
                  <a:lnTo>
                    <a:pt x="0" y="10"/>
                  </a:lnTo>
                  <a:lnTo>
                    <a:pt x="2" y="6"/>
                  </a:lnTo>
                  <a:lnTo>
                    <a:pt x="4" y="2"/>
                  </a:lnTo>
                  <a:lnTo>
                    <a:pt x="8" y="0"/>
                  </a:lnTo>
                  <a:lnTo>
                    <a:pt x="12" y="0"/>
                  </a:lnTo>
                  <a:lnTo>
                    <a:pt x="16" y="0"/>
                  </a:lnTo>
                  <a:lnTo>
                    <a:pt x="20" y="2"/>
                  </a:lnTo>
                  <a:lnTo>
                    <a:pt x="22" y="6"/>
                  </a:lnTo>
                  <a:lnTo>
                    <a:pt x="24" y="1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8" name="Freeform 78">
              <a:extLst>
                <a:ext uri="{FF2B5EF4-FFF2-40B4-BE49-F238E27FC236}">
                  <a16:creationId xmlns:a16="http://schemas.microsoft.com/office/drawing/2014/main" id="{0489B7A7-7279-4B50-9F2A-EE0D8FBACB32}"/>
                </a:ext>
              </a:extLst>
            </p:cNvPr>
            <p:cNvSpPr>
              <a:spLocks/>
            </p:cNvSpPr>
            <p:nvPr/>
          </p:nvSpPr>
          <p:spPr bwMode="auto">
            <a:xfrm>
              <a:off x="8621889" y="1766429"/>
              <a:ext cx="47978" cy="53626"/>
            </a:xfrm>
            <a:custGeom>
              <a:avLst/>
              <a:gdLst>
                <a:gd name="T0" fmla="*/ 34 w 34"/>
                <a:gd name="T1" fmla="*/ 18 h 38"/>
                <a:gd name="T2" fmla="*/ 34 w 34"/>
                <a:gd name="T3" fmla="*/ 18 h 38"/>
                <a:gd name="T4" fmla="*/ 34 w 34"/>
                <a:gd name="T5" fmla="*/ 26 h 38"/>
                <a:gd name="T6" fmla="*/ 30 w 34"/>
                <a:gd name="T7" fmla="*/ 32 h 38"/>
                <a:gd name="T8" fmla="*/ 24 w 34"/>
                <a:gd name="T9" fmla="*/ 36 h 38"/>
                <a:gd name="T10" fmla="*/ 18 w 34"/>
                <a:gd name="T11" fmla="*/ 38 h 38"/>
                <a:gd name="T12" fmla="*/ 18 w 34"/>
                <a:gd name="T13" fmla="*/ 38 h 38"/>
                <a:gd name="T14" fmla="*/ 10 w 34"/>
                <a:gd name="T15" fmla="*/ 36 h 38"/>
                <a:gd name="T16" fmla="*/ 6 w 34"/>
                <a:gd name="T17" fmla="*/ 32 h 38"/>
                <a:gd name="T18" fmla="*/ 2 w 34"/>
                <a:gd name="T19" fmla="*/ 26 h 38"/>
                <a:gd name="T20" fmla="*/ 0 w 34"/>
                <a:gd name="T21" fmla="*/ 18 h 38"/>
                <a:gd name="T22" fmla="*/ 0 w 34"/>
                <a:gd name="T23" fmla="*/ 18 h 38"/>
                <a:gd name="T24" fmla="*/ 2 w 34"/>
                <a:gd name="T25" fmla="*/ 12 h 38"/>
                <a:gd name="T26" fmla="*/ 6 w 34"/>
                <a:gd name="T27" fmla="*/ 6 h 38"/>
                <a:gd name="T28" fmla="*/ 10 w 34"/>
                <a:gd name="T29" fmla="*/ 2 h 38"/>
                <a:gd name="T30" fmla="*/ 18 w 34"/>
                <a:gd name="T31" fmla="*/ 0 h 38"/>
                <a:gd name="T32" fmla="*/ 18 w 34"/>
                <a:gd name="T33" fmla="*/ 0 h 38"/>
                <a:gd name="T34" fmla="*/ 24 w 34"/>
                <a:gd name="T35" fmla="*/ 2 h 38"/>
                <a:gd name="T36" fmla="*/ 30 w 34"/>
                <a:gd name="T37" fmla="*/ 6 h 38"/>
                <a:gd name="T38" fmla="*/ 34 w 34"/>
                <a:gd name="T39" fmla="*/ 12 h 38"/>
                <a:gd name="T40" fmla="*/ 34 w 34"/>
                <a:gd name="T41" fmla="*/ 18 h 38"/>
                <a:gd name="T42" fmla="*/ 34 w 34"/>
                <a:gd name="T43" fmla="*/ 18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
                <a:gd name="T67" fmla="*/ 0 h 38"/>
                <a:gd name="T68" fmla="*/ 34 w 34"/>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 h="38">
                  <a:moveTo>
                    <a:pt x="34" y="18"/>
                  </a:moveTo>
                  <a:lnTo>
                    <a:pt x="34" y="18"/>
                  </a:lnTo>
                  <a:lnTo>
                    <a:pt x="34" y="26"/>
                  </a:lnTo>
                  <a:lnTo>
                    <a:pt x="30" y="32"/>
                  </a:lnTo>
                  <a:lnTo>
                    <a:pt x="24" y="36"/>
                  </a:lnTo>
                  <a:lnTo>
                    <a:pt x="18" y="38"/>
                  </a:lnTo>
                  <a:lnTo>
                    <a:pt x="10" y="36"/>
                  </a:lnTo>
                  <a:lnTo>
                    <a:pt x="6" y="32"/>
                  </a:lnTo>
                  <a:lnTo>
                    <a:pt x="2" y="26"/>
                  </a:lnTo>
                  <a:lnTo>
                    <a:pt x="0" y="18"/>
                  </a:lnTo>
                  <a:lnTo>
                    <a:pt x="2" y="12"/>
                  </a:lnTo>
                  <a:lnTo>
                    <a:pt x="6" y="6"/>
                  </a:lnTo>
                  <a:lnTo>
                    <a:pt x="10" y="2"/>
                  </a:lnTo>
                  <a:lnTo>
                    <a:pt x="18" y="0"/>
                  </a:lnTo>
                  <a:lnTo>
                    <a:pt x="24" y="2"/>
                  </a:lnTo>
                  <a:lnTo>
                    <a:pt x="30" y="6"/>
                  </a:lnTo>
                  <a:lnTo>
                    <a:pt x="34" y="12"/>
                  </a:lnTo>
                  <a:lnTo>
                    <a:pt x="34" y="1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9" name="Freeform 79">
              <a:extLst>
                <a:ext uri="{FF2B5EF4-FFF2-40B4-BE49-F238E27FC236}">
                  <a16:creationId xmlns:a16="http://schemas.microsoft.com/office/drawing/2014/main" id="{17673CE9-5B4D-412F-97F3-3AA74A3BE9C2}"/>
                </a:ext>
              </a:extLst>
            </p:cNvPr>
            <p:cNvSpPr>
              <a:spLocks/>
            </p:cNvSpPr>
            <p:nvPr/>
          </p:nvSpPr>
          <p:spPr bwMode="auto">
            <a:xfrm>
              <a:off x="8664222" y="2172860"/>
              <a:ext cx="64911" cy="87496"/>
            </a:xfrm>
            <a:custGeom>
              <a:avLst/>
              <a:gdLst>
                <a:gd name="T0" fmla="*/ 8 w 46"/>
                <a:gd name="T1" fmla="*/ 62 h 62"/>
                <a:gd name="T2" fmla="*/ 28 w 46"/>
                <a:gd name="T3" fmla="*/ 42 h 62"/>
                <a:gd name="T4" fmla="*/ 46 w 46"/>
                <a:gd name="T5" fmla="*/ 26 h 62"/>
                <a:gd name="T6" fmla="*/ 46 w 46"/>
                <a:gd name="T7" fmla="*/ 8 h 62"/>
                <a:gd name="T8" fmla="*/ 32 w 46"/>
                <a:gd name="T9" fmla="*/ 0 h 62"/>
                <a:gd name="T10" fmla="*/ 24 w 46"/>
                <a:gd name="T11" fmla="*/ 16 h 62"/>
                <a:gd name="T12" fmla="*/ 16 w 46"/>
                <a:gd name="T13" fmla="*/ 26 h 62"/>
                <a:gd name="T14" fmla="*/ 0 w 46"/>
                <a:gd name="T15" fmla="*/ 42 h 62"/>
                <a:gd name="T16" fmla="*/ 8 w 46"/>
                <a:gd name="T17" fmla="*/ 62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62"/>
                <a:gd name="T29" fmla="*/ 46 w 46"/>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62">
                  <a:moveTo>
                    <a:pt x="8" y="62"/>
                  </a:moveTo>
                  <a:lnTo>
                    <a:pt x="28" y="42"/>
                  </a:lnTo>
                  <a:lnTo>
                    <a:pt x="46" y="26"/>
                  </a:lnTo>
                  <a:lnTo>
                    <a:pt x="46" y="8"/>
                  </a:lnTo>
                  <a:lnTo>
                    <a:pt x="32" y="0"/>
                  </a:lnTo>
                  <a:lnTo>
                    <a:pt x="24" y="16"/>
                  </a:lnTo>
                  <a:lnTo>
                    <a:pt x="16" y="26"/>
                  </a:lnTo>
                  <a:lnTo>
                    <a:pt x="0" y="42"/>
                  </a:lnTo>
                  <a:lnTo>
                    <a:pt x="8" y="6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0" name="Freeform 80">
              <a:extLst>
                <a:ext uri="{FF2B5EF4-FFF2-40B4-BE49-F238E27FC236}">
                  <a16:creationId xmlns:a16="http://schemas.microsoft.com/office/drawing/2014/main" id="{82694D79-A913-4865-BB2D-EE583560D029}"/>
                </a:ext>
              </a:extLst>
            </p:cNvPr>
            <p:cNvSpPr>
              <a:spLocks/>
            </p:cNvSpPr>
            <p:nvPr/>
          </p:nvSpPr>
          <p:spPr bwMode="auto">
            <a:xfrm>
              <a:off x="8729133" y="2542600"/>
              <a:ext cx="28222" cy="22580"/>
            </a:xfrm>
            <a:custGeom>
              <a:avLst/>
              <a:gdLst>
                <a:gd name="T0" fmla="*/ 20 w 20"/>
                <a:gd name="T1" fmla="*/ 8 h 16"/>
                <a:gd name="T2" fmla="*/ 20 w 20"/>
                <a:gd name="T3" fmla="*/ 8 h 16"/>
                <a:gd name="T4" fmla="*/ 18 w 20"/>
                <a:gd name="T5" fmla="*/ 10 h 16"/>
                <a:gd name="T6" fmla="*/ 16 w 20"/>
                <a:gd name="T7" fmla="*/ 14 h 16"/>
                <a:gd name="T8" fmla="*/ 14 w 20"/>
                <a:gd name="T9" fmla="*/ 14 h 16"/>
                <a:gd name="T10" fmla="*/ 10 w 20"/>
                <a:gd name="T11" fmla="*/ 16 h 16"/>
                <a:gd name="T12" fmla="*/ 10 w 20"/>
                <a:gd name="T13" fmla="*/ 16 h 16"/>
                <a:gd name="T14" fmla="*/ 6 w 20"/>
                <a:gd name="T15" fmla="*/ 14 h 16"/>
                <a:gd name="T16" fmla="*/ 4 w 20"/>
                <a:gd name="T17" fmla="*/ 14 h 16"/>
                <a:gd name="T18" fmla="*/ 2 w 20"/>
                <a:gd name="T19" fmla="*/ 10 h 16"/>
                <a:gd name="T20" fmla="*/ 0 w 20"/>
                <a:gd name="T21" fmla="*/ 8 h 16"/>
                <a:gd name="T22" fmla="*/ 0 w 20"/>
                <a:gd name="T23" fmla="*/ 8 h 16"/>
                <a:gd name="T24" fmla="*/ 2 w 20"/>
                <a:gd name="T25" fmla="*/ 4 h 16"/>
                <a:gd name="T26" fmla="*/ 4 w 20"/>
                <a:gd name="T27" fmla="*/ 2 h 16"/>
                <a:gd name="T28" fmla="*/ 6 w 20"/>
                <a:gd name="T29" fmla="*/ 0 h 16"/>
                <a:gd name="T30" fmla="*/ 10 w 20"/>
                <a:gd name="T31" fmla="*/ 0 h 16"/>
                <a:gd name="T32" fmla="*/ 10 w 20"/>
                <a:gd name="T33" fmla="*/ 0 h 16"/>
                <a:gd name="T34" fmla="*/ 14 w 20"/>
                <a:gd name="T35" fmla="*/ 0 h 16"/>
                <a:gd name="T36" fmla="*/ 16 w 20"/>
                <a:gd name="T37" fmla="*/ 2 h 16"/>
                <a:gd name="T38" fmla="*/ 18 w 20"/>
                <a:gd name="T39" fmla="*/ 4 h 16"/>
                <a:gd name="T40" fmla="*/ 20 w 20"/>
                <a:gd name="T41" fmla="*/ 8 h 16"/>
                <a:gd name="T42" fmla="*/ 20 w 20"/>
                <a:gd name="T43" fmla="*/ 8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
                <a:gd name="T67" fmla="*/ 0 h 16"/>
                <a:gd name="T68" fmla="*/ 20 w 20"/>
                <a:gd name="T69" fmla="*/ 16 h 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 h="16">
                  <a:moveTo>
                    <a:pt x="20" y="8"/>
                  </a:moveTo>
                  <a:lnTo>
                    <a:pt x="20" y="8"/>
                  </a:lnTo>
                  <a:lnTo>
                    <a:pt x="18" y="10"/>
                  </a:lnTo>
                  <a:lnTo>
                    <a:pt x="16" y="14"/>
                  </a:lnTo>
                  <a:lnTo>
                    <a:pt x="14" y="14"/>
                  </a:lnTo>
                  <a:lnTo>
                    <a:pt x="10" y="16"/>
                  </a:lnTo>
                  <a:lnTo>
                    <a:pt x="6" y="14"/>
                  </a:lnTo>
                  <a:lnTo>
                    <a:pt x="4" y="14"/>
                  </a:lnTo>
                  <a:lnTo>
                    <a:pt x="2" y="10"/>
                  </a:lnTo>
                  <a:lnTo>
                    <a:pt x="0" y="8"/>
                  </a:lnTo>
                  <a:lnTo>
                    <a:pt x="2" y="4"/>
                  </a:lnTo>
                  <a:lnTo>
                    <a:pt x="4" y="2"/>
                  </a:lnTo>
                  <a:lnTo>
                    <a:pt x="6" y="0"/>
                  </a:lnTo>
                  <a:lnTo>
                    <a:pt x="10" y="0"/>
                  </a:lnTo>
                  <a:lnTo>
                    <a:pt x="14" y="0"/>
                  </a:lnTo>
                  <a:lnTo>
                    <a:pt x="16" y="2"/>
                  </a:lnTo>
                  <a:lnTo>
                    <a:pt x="18" y="4"/>
                  </a:lnTo>
                  <a:lnTo>
                    <a:pt x="20"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1" name="Freeform 81">
              <a:extLst>
                <a:ext uri="{FF2B5EF4-FFF2-40B4-BE49-F238E27FC236}">
                  <a16:creationId xmlns:a16="http://schemas.microsoft.com/office/drawing/2014/main" id="{B9C8CBF1-E902-448B-90E7-B7CA0B7F9DA4}"/>
                </a:ext>
              </a:extLst>
            </p:cNvPr>
            <p:cNvSpPr>
              <a:spLocks/>
            </p:cNvSpPr>
            <p:nvPr/>
          </p:nvSpPr>
          <p:spPr bwMode="auto">
            <a:xfrm>
              <a:off x="8734778" y="2720414"/>
              <a:ext cx="16933" cy="19757"/>
            </a:xfrm>
            <a:custGeom>
              <a:avLst/>
              <a:gdLst>
                <a:gd name="T0" fmla="*/ 12 w 12"/>
                <a:gd name="T1" fmla="*/ 8 h 14"/>
                <a:gd name="T2" fmla="*/ 12 w 12"/>
                <a:gd name="T3" fmla="*/ 8 h 14"/>
                <a:gd name="T4" fmla="*/ 10 w 12"/>
                <a:gd name="T5" fmla="*/ 12 h 14"/>
                <a:gd name="T6" fmla="*/ 6 w 12"/>
                <a:gd name="T7" fmla="*/ 14 h 14"/>
                <a:gd name="T8" fmla="*/ 6 w 12"/>
                <a:gd name="T9" fmla="*/ 14 h 14"/>
                <a:gd name="T10" fmla="*/ 2 w 12"/>
                <a:gd name="T11" fmla="*/ 12 h 14"/>
                <a:gd name="T12" fmla="*/ 0 w 12"/>
                <a:gd name="T13" fmla="*/ 8 h 14"/>
                <a:gd name="T14" fmla="*/ 0 w 12"/>
                <a:gd name="T15" fmla="*/ 8 h 14"/>
                <a:gd name="T16" fmla="*/ 2 w 12"/>
                <a:gd name="T17" fmla="*/ 2 h 14"/>
                <a:gd name="T18" fmla="*/ 6 w 12"/>
                <a:gd name="T19" fmla="*/ 0 h 14"/>
                <a:gd name="T20" fmla="*/ 6 w 12"/>
                <a:gd name="T21" fmla="*/ 0 h 14"/>
                <a:gd name="T22" fmla="*/ 10 w 12"/>
                <a:gd name="T23" fmla="*/ 2 h 14"/>
                <a:gd name="T24" fmla="*/ 12 w 12"/>
                <a:gd name="T25" fmla="*/ 8 h 14"/>
                <a:gd name="T26" fmla="*/ 12 w 12"/>
                <a:gd name="T27" fmla="*/ 8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4"/>
                <a:gd name="T44" fmla="*/ 12 w 12"/>
                <a:gd name="T45" fmla="*/ 14 h 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4">
                  <a:moveTo>
                    <a:pt x="12" y="8"/>
                  </a:moveTo>
                  <a:lnTo>
                    <a:pt x="12" y="8"/>
                  </a:lnTo>
                  <a:lnTo>
                    <a:pt x="10" y="12"/>
                  </a:lnTo>
                  <a:lnTo>
                    <a:pt x="6" y="14"/>
                  </a:lnTo>
                  <a:lnTo>
                    <a:pt x="2" y="12"/>
                  </a:lnTo>
                  <a:lnTo>
                    <a:pt x="0" y="8"/>
                  </a:lnTo>
                  <a:lnTo>
                    <a:pt x="2" y="2"/>
                  </a:lnTo>
                  <a:lnTo>
                    <a:pt x="6" y="0"/>
                  </a:lnTo>
                  <a:lnTo>
                    <a:pt x="10" y="2"/>
                  </a:lnTo>
                  <a:lnTo>
                    <a:pt x="12"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2" name="Freeform 82">
              <a:extLst>
                <a:ext uri="{FF2B5EF4-FFF2-40B4-BE49-F238E27FC236}">
                  <a16:creationId xmlns:a16="http://schemas.microsoft.com/office/drawing/2014/main" id="{CB250059-1CC1-4C98-9E7B-19F083DA36E8}"/>
                </a:ext>
              </a:extLst>
            </p:cNvPr>
            <p:cNvSpPr>
              <a:spLocks/>
            </p:cNvSpPr>
            <p:nvPr/>
          </p:nvSpPr>
          <p:spPr bwMode="auto">
            <a:xfrm>
              <a:off x="8698089" y="3107088"/>
              <a:ext cx="16933" cy="8467"/>
            </a:xfrm>
            <a:custGeom>
              <a:avLst/>
              <a:gdLst>
                <a:gd name="T0" fmla="*/ 12 w 12"/>
                <a:gd name="T1" fmla="*/ 2 h 6"/>
                <a:gd name="T2" fmla="*/ 12 w 12"/>
                <a:gd name="T3" fmla="*/ 2 h 6"/>
                <a:gd name="T4" fmla="*/ 10 w 12"/>
                <a:gd name="T5" fmla="*/ 6 h 6"/>
                <a:gd name="T6" fmla="*/ 6 w 12"/>
                <a:gd name="T7" fmla="*/ 6 h 6"/>
                <a:gd name="T8" fmla="*/ 6 w 12"/>
                <a:gd name="T9" fmla="*/ 6 h 6"/>
                <a:gd name="T10" fmla="*/ 2 w 12"/>
                <a:gd name="T11" fmla="*/ 6 h 6"/>
                <a:gd name="T12" fmla="*/ 0 w 12"/>
                <a:gd name="T13" fmla="*/ 2 h 6"/>
                <a:gd name="T14" fmla="*/ 0 w 12"/>
                <a:gd name="T15" fmla="*/ 2 h 6"/>
                <a:gd name="T16" fmla="*/ 2 w 12"/>
                <a:gd name="T17" fmla="*/ 0 h 6"/>
                <a:gd name="T18" fmla="*/ 6 w 12"/>
                <a:gd name="T19" fmla="*/ 0 h 6"/>
                <a:gd name="T20" fmla="*/ 6 w 12"/>
                <a:gd name="T21" fmla="*/ 0 h 6"/>
                <a:gd name="T22" fmla="*/ 10 w 12"/>
                <a:gd name="T23" fmla="*/ 0 h 6"/>
                <a:gd name="T24" fmla="*/ 12 w 12"/>
                <a:gd name="T25" fmla="*/ 2 h 6"/>
                <a:gd name="T26" fmla="*/ 12 w 12"/>
                <a:gd name="T27" fmla="*/ 2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6"/>
                <a:gd name="T44" fmla="*/ 12 w 12"/>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6">
                  <a:moveTo>
                    <a:pt x="12" y="2"/>
                  </a:moveTo>
                  <a:lnTo>
                    <a:pt x="12" y="2"/>
                  </a:lnTo>
                  <a:lnTo>
                    <a:pt x="10" y="6"/>
                  </a:lnTo>
                  <a:lnTo>
                    <a:pt x="6" y="6"/>
                  </a:lnTo>
                  <a:lnTo>
                    <a:pt x="2" y="6"/>
                  </a:lnTo>
                  <a:lnTo>
                    <a:pt x="0" y="2"/>
                  </a:lnTo>
                  <a:lnTo>
                    <a:pt x="2" y="0"/>
                  </a:lnTo>
                  <a:lnTo>
                    <a:pt x="6" y="0"/>
                  </a:lnTo>
                  <a:lnTo>
                    <a:pt x="10" y="0"/>
                  </a:lnTo>
                  <a:lnTo>
                    <a:pt x="12" y="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3" name="Freeform 83">
              <a:extLst>
                <a:ext uri="{FF2B5EF4-FFF2-40B4-BE49-F238E27FC236}">
                  <a16:creationId xmlns:a16="http://schemas.microsoft.com/office/drawing/2014/main" id="{AD948CE4-E7E1-4596-B150-A337EA67AF30}"/>
                </a:ext>
              </a:extLst>
            </p:cNvPr>
            <p:cNvSpPr>
              <a:spLocks/>
            </p:cNvSpPr>
            <p:nvPr/>
          </p:nvSpPr>
          <p:spPr bwMode="auto">
            <a:xfrm>
              <a:off x="8602133" y="3315949"/>
              <a:ext cx="53622" cy="25402"/>
            </a:xfrm>
            <a:custGeom>
              <a:avLst/>
              <a:gdLst>
                <a:gd name="T0" fmla="*/ 38 w 38"/>
                <a:gd name="T1" fmla="*/ 8 h 18"/>
                <a:gd name="T2" fmla="*/ 38 w 38"/>
                <a:gd name="T3" fmla="*/ 8 h 18"/>
                <a:gd name="T4" fmla="*/ 36 w 38"/>
                <a:gd name="T5" fmla="*/ 12 h 18"/>
                <a:gd name="T6" fmla="*/ 32 w 38"/>
                <a:gd name="T7" fmla="*/ 16 h 18"/>
                <a:gd name="T8" fmla="*/ 26 w 38"/>
                <a:gd name="T9" fmla="*/ 18 h 18"/>
                <a:gd name="T10" fmla="*/ 18 w 38"/>
                <a:gd name="T11" fmla="*/ 18 h 18"/>
                <a:gd name="T12" fmla="*/ 18 w 38"/>
                <a:gd name="T13" fmla="*/ 18 h 18"/>
                <a:gd name="T14" fmla="*/ 10 w 38"/>
                <a:gd name="T15" fmla="*/ 18 h 18"/>
                <a:gd name="T16" fmla="*/ 4 w 38"/>
                <a:gd name="T17" fmla="*/ 16 h 18"/>
                <a:gd name="T18" fmla="*/ 0 w 38"/>
                <a:gd name="T19" fmla="*/ 12 h 18"/>
                <a:gd name="T20" fmla="*/ 0 w 38"/>
                <a:gd name="T21" fmla="*/ 8 h 18"/>
                <a:gd name="T22" fmla="*/ 0 w 38"/>
                <a:gd name="T23" fmla="*/ 8 h 18"/>
                <a:gd name="T24" fmla="*/ 0 w 38"/>
                <a:gd name="T25" fmla="*/ 6 h 18"/>
                <a:gd name="T26" fmla="*/ 4 w 38"/>
                <a:gd name="T27" fmla="*/ 2 h 18"/>
                <a:gd name="T28" fmla="*/ 10 w 38"/>
                <a:gd name="T29" fmla="*/ 0 h 18"/>
                <a:gd name="T30" fmla="*/ 18 w 38"/>
                <a:gd name="T31" fmla="*/ 0 h 18"/>
                <a:gd name="T32" fmla="*/ 18 w 38"/>
                <a:gd name="T33" fmla="*/ 0 h 18"/>
                <a:gd name="T34" fmla="*/ 26 w 38"/>
                <a:gd name="T35" fmla="*/ 0 h 18"/>
                <a:gd name="T36" fmla="*/ 32 w 38"/>
                <a:gd name="T37" fmla="*/ 2 h 18"/>
                <a:gd name="T38" fmla="*/ 36 w 38"/>
                <a:gd name="T39" fmla="*/ 6 h 18"/>
                <a:gd name="T40" fmla="*/ 38 w 38"/>
                <a:gd name="T41" fmla="*/ 8 h 18"/>
                <a:gd name="T42" fmla="*/ 38 w 38"/>
                <a:gd name="T43" fmla="*/ 8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18"/>
                <a:gd name="T68" fmla="*/ 38 w 38"/>
                <a:gd name="T69" fmla="*/ 18 h 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18">
                  <a:moveTo>
                    <a:pt x="38" y="8"/>
                  </a:moveTo>
                  <a:lnTo>
                    <a:pt x="38" y="8"/>
                  </a:lnTo>
                  <a:lnTo>
                    <a:pt x="36" y="12"/>
                  </a:lnTo>
                  <a:lnTo>
                    <a:pt x="32" y="16"/>
                  </a:lnTo>
                  <a:lnTo>
                    <a:pt x="26" y="18"/>
                  </a:lnTo>
                  <a:lnTo>
                    <a:pt x="18" y="18"/>
                  </a:lnTo>
                  <a:lnTo>
                    <a:pt x="10" y="18"/>
                  </a:lnTo>
                  <a:lnTo>
                    <a:pt x="4" y="16"/>
                  </a:lnTo>
                  <a:lnTo>
                    <a:pt x="0" y="12"/>
                  </a:lnTo>
                  <a:lnTo>
                    <a:pt x="0" y="8"/>
                  </a:lnTo>
                  <a:lnTo>
                    <a:pt x="0" y="6"/>
                  </a:lnTo>
                  <a:lnTo>
                    <a:pt x="4" y="2"/>
                  </a:lnTo>
                  <a:lnTo>
                    <a:pt x="10" y="0"/>
                  </a:lnTo>
                  <a:lnTo>
                    <a:pt x="18" y="0"/>
                  </a:lnTo>
                  <a:lnTo>
                    <a:pt x="26" y="0"/>
                  </a:lnTo>
                  <a:lnTo>
                    <a:pt x="32" y="2"/>
                  </a:lnTo>
                  <a:lnTo>
                    <a:pt x="36" y="6"/>
                  </a:lnTo>
                  <a:lnTo>
                    <a:pt x="38"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4" name="Freeform 84">
              <a:extLst>
                <a:ext uri="{FF2B5EF4-FFF2-40B4-BE49-F238E27FC236}">
                  <a16:creationId xmlns:a16="http://schemas.microsoft.com/office/drawing/2014/main" id="{F3D1B59A-1100-45BD-B79D-7DEE058CCB85}"/>
                </a:ext>
              </a:extLst>
            </p:cNvPr>
            <p:cNvSpPr>
              <a:spLocks/>
            </p:cNvSpPr>
            <p:nvPr/>
          </p:nvSpPr>
          <p:spPr bwMode="auto">
            <a:xfrm>
              <a:off x="8621889" y="4021559"/>
              <a:ext cx="81844" cy="101608"/>
            </a:xfrm>
            <a:custGeom>
              <a:avLst/>
              <a:gdLst>
                <a:gd name="T0" fmla="*/ 28 w 58"/>
                <a:gd name="T1" fmla="*/ 72 h 72"/>
                <a:gd name="T2" fmla="*/ 28 w 58"/>
                <a:gd name="T3" fmla="*/ 54 h 72"/>
                <a:gd name="T4" fmla="*/ 46 w 58"/>
                <a:gd name="T5" fmla="*/ 54 h 72"/>
                <a:gd name="T6" fmla="*/ 42 w 58"/>
                <a:gd name="T7" fmla="*/ 34 h 72"/>
                <a:gd name="T8" fmla="*/ 58 w 58"/>
                <a:gd name="T9" fmla="*/ 16 h 72"/>
                <a:gd name="T10" fmla="*/ 50 w 58"/>
                <a:gd name="T11" fmla="*/ 0 h 72"/>
                <a:gd name="T12" fmla="*/ 30 w 58"/>
                <a:gd name="T13" fmla="*/ 20 h 72"/>
                <a:gd name="T14" fmla="*/ 8 w 58"/>
                <a:gd name="T15" fmla="*/ 34 h 72"/>
                <a:gd name="T16" fmla="*/ 0 w 58"/>
                <a:gd name="T17" fmla="*/ 46 h 72"/>
                <a:gd name="T18" fmla="*/ 8 w 58"/>
                <a:gd name="T19" fmla="*/ 66 h 72"/>
                <a:gd name="T20" fmla="*/ 28 w 58"/>
                <a:gd name="T21" fmla="*/ 72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72"/>
                <a:gd name="T35" fmla="*/ 58 w 58"/>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72">
                  <a:moveTo>
                    <a:pt x="28" y="72"/>
                  </a:moveTo>
                  <a:lnTo>
                    <a:pt x="28" y="54"/>
                  </a:lnTo>
                  <a:lnTo>
                    <a:pt x="46" y="54"/>
                  </a:lnTo>
                  <a:lnTo>
                    <a:pt x="42" y="34"/>
                  </a:lnTo>
                  <a:lnTo>
                    <a:pt x="58" y="16"/>
                  </a:lnTo>
                  <a:lnTo>
                    <a:pt x="50" y="0"/>
                  </a:lnTo>
                  <a:lnTo>
                    <a:pt x="30" y="20"/>
                  </a:lnTo>
                  <a:lnTo>
                    <a:pt x="8" y="34"/>
                  </a:lnTo>
                  <a:lnTo>
                    <a:pt x="0" y="46"/>
                  </a:lnTo>
                  <a:lnTo>
                    <a:pt x="8" y="66"/>
                  </a:lnTo>
                  <a:lnTo>
                    <a:pt x="28" y="7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5" name="Freeform 85">
              <a:extLst>
                <a:ext uri="{FF2B5EF4-FFF2-40B4-BE49-F238E27FC236}">
                  <a16:creationId xmlns:a16="http://schemas.microsoft.com/office/drawing/2014/main" id="{770D482A-277E-4DEA-BCED-A3B64AFC193A}"/>
                </a:ext>
              </a:extLst>
            </p:cNvPr>
            <p:cNvSpPr>
              <a:spLocks/>
            </p:cNvSpPr>
            <p:nvPr/>
          </p:nvSpPr>
          <p:spPr bwMode="auto">
            <a:xfrm>
              <a:off x="8579556" y="4140102"/>
              <a:ext cx="36689" cy="107253"/>
            </a:xfrm>
            <a:custGeom>
              <a:avLst/>
              <a:gdLst>
                <a:gd name="T0" fmla="*/ 4 w 26"/>
                <a:gd name="T1" fmla="*/ 76 h 76"/>
                <a:gd name="T2" fmla="*/ 20 w 26"/>
                <a:gd name="T3" fmla="*/ 68 h 76"/>
                <a:gd name="T4" fmla="*/ 26 w 26"/>
                <a:gd name="T5" fmla="*/ 42 h 76"/>
                <a:gd name="T6" fmla="*/ 22 w 26"/>
                <a:gd name="T7" fmla="*/ 16 h 76"/>
                <a:gd name="T8" fmla="*/ 16 w 26"/>
                <a:gd name="T9" fmla="*/ 0 h 76"/>
                <a:gd name="T10" fmla="*/ 0 w 26"/>
                <a:gd name="T11" fmla="*/ 20 h 76"/>
                <a:gd name="T12" fmla="*/ 0 w 26"/>
                <a:gd name="T13" fmla="*/ 30 h 76"/>
                <a:gd name="T14" fmla="*/ 0 w 26"/>
                <a:gd name="T15" fmla="*/ 46 h 76"/>
                <a:gd name="T16" fmla="*/ 8 w 26"/>
                <a:gd name="T17" fmla="*/ 62 h 76"/>
                <a:gd name="T18" fmla="*/ 4 w 26"/>
                <a:gd name="T19" fmla="*/ 76 h 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76"/>
                <a:gd name="T32" fmla="*/ 26 w 26"/>
                <a:gd name="T33" fmla="*/ 76 h 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76">
                  <a:moveTo>
                    <a:pt x="4" y="76"/>
                  </a:moveTo>
                  <a:lnTo>
                    <a:pt x="20" y="68"/>
                  </a:lnTo>
                  <a:lnTo>
                    <a:pt x="26" y="42"/>
                  </a:lnTo>
                  <a:lnTo>
                    <a:pt x="22" y="16"/>
                  </a:lnTo>
                  <a:lnTo>
                    <a:pt x="16" y="0"/>
                  </a:lnTo>
                  <a:lnTo>
                    <a:pt x="0" y="20"/>
                  </a:lnTo>
                  <a:lnTo>
                    <a:pt x="0" y="30"/>
                  </a:lnTo>
                  <a:lnTo>
                    <a:pt x="0" y="46"/>
                  </a:lnTo>
                  <a:lnTo>
                    <a:pt x="8" y="62"/>
                  </a:lnTo>
                  <a:lnTo>
                    <a:pt x="4" y="7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6" name="Freeform 86">
              <a:extLst>
                <a:ext uri="{FF2B5EF4-FFF2-40B4-BE49-F238E27FC236}">
                  <a16:creationId xmlns:a16="http://schemas.microsoft.com/office/drawing/2014/main" id="{6C621CC6-8267-42F7-BBD2-0798F0F1C1EB}"/>
                </a:ext>
              </a:extLst>
            </p:cNvPr>
            <p:cNvSpPr>
              <a:spLocks/>
            </p:cNvSpPr>
            <p:nvPr/>
          </p:nvSpPr>
          <p:spPr bwMode="auto">
            <a:xfrm>
              <a:off x="8548511" y="4295336"/>
              <a:ext cx="14111" cy="0"/>
            </a:xfrm>
            <a:custGeom>
              <a:avLst/>
              <a:gdLst>
                <a:gd name="T0" fmla="*/ 10 w 10"/>
                <a:gd name="T1" fmla="*/ 0 w 10"/>
                <a:gd name="T2" fmla="*/ 10 w 10"/>
                <a:gd name="T3" fmla="*/ 0 60000 65536"/>
                <a:gd name="T4" fmla="*/ 0 60000 65536"/>
                <a:gd name="T5" fmla="*/ 0 60000 65536"/>
                <a:gd name="T6" fmla="*/ 0 w 10"/>
                <a:gd name="T7" fmla="*/ 10 w 10"/>
              </a:gdLst>
              <a:ahLst/>
              <a:cxnLst>
                <a:cxn ang="T3">
                  <a:pos x="T0" y="0"/>
                </a:cxn>
                <a:cxn ang="T4">
                  <a:pos x="T1" y="0"/>
                </a:cxn>
                <a:cxn ang="T5">
                  <a:pos x="T2" y="0"/>
                </a:cxn>
              </a:cxnLst>
              <a:rect l="T6" t="0" r="T7" b="0"/>
              <a:pathLst>
                <a:path w="10">
                  <a:moveTo>
                    <a:pt x="10" y="0"/>
                  </a:moveTo>
                  <a:lnTo>
                    <a:pt x="0" y="0"/>
                  </a:lnTo>
                  <a:lnTo>
                    <a:pt x="10"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7" name="Freeform 87">
              <a:extLst>
                <a:ext uri="{FF2B5EF4-FFF2-40B4-BE49-F238E27FC236}">
                  <a16:creationId xmlns:a16="http://schemas.microsoft.com/office/drawing/2014/main" id="{85EAA46D-2DCF-4A67-ADE5-F4AB4647A717}"/>
                </a:ext>
              </a:extLst>
            </p:cNvPr>
            <p:cNvSpPr>
              <a:spLocks/>
            </p:cNvSpPr>
            <p:nvPr/>
          </p:nvSpPr>
          <p:spPr bwMode="auto">
            <a:xfrm>
              <a:off x="8288867" y="4704590"/>
              <a:ext cx="104422" cy="36692"/>
            </a:xfrm>
            <a:custGeom>
              <a:avLst/>
              <a:gdLst>
                <a:gd name="T0" fmla="*/ 42 w 74"/>
                <a:gd name="T1" fmla="*/ 26 h 26"/>
                <a:gd name="T2" fmla="*/ 66 w 74"/>
                <a:gd name="T3" fmla="*/ 22 h 26"/>
                <a:gd name="T4" fmla="*/ 74 w 74"/>
                <a:gd name="T5" fmla="*/ 0 h 26"/>
                <a:gd name="T6" fmla="*/ 50 w 74"/>
                <a:gd name="T7" fmla="*/ 0 h 26"/>
                <a:gd name="T8" fmla="*/ 12 w 74"/>
                <a:gd name="T9" fmla="*/ 6 h 26"/>
                <a:gd name="T10" fmla="*/ 0 w 74"/>
                <a:gd name="T11" fmla="*/ 14 h 26"/>
                <a:gd name="T12" fmla="*/ 24 w 74"/>
                <a:gd name="T13" fmla="*/ 22 h 26"/>
                <a:gd name="T14" fmla="*/ 42 w 74"/>
                <a:gd name="T15" fmla="*/ 26 h 26"/>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26"/>
                <a:gd name="T26" fmla="*/ 74 w 7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26">
                  <a:moveTo>
                    <a:pt x="42" y="26"/>
                  </a:moveTo>
                  <a:lnTo>
                    <a:pt x="66" y="22"/>
                  </a:lnTo>
                  <a:lnTo>
                    <a:pt x="74" y="0"/>
                  </a:lnTo>
                  <a:lnTo>
                    <a:pt x="50" y="0"/>
                  </a:lnTo>
                  <a:lnTo>
                    <a:pt x="12" y="6"/>
                  </a:lnTo>
                  <a:lnTo>
                    <a:pt x="0" y="14"/>
                  </a:lnTo>
                  <a:lnTo>
                    <a:pt x="24" y="22"/>
                  </a:lnTo>
                  <a:lnTo>
                    <a:pt x="42" y="2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88" name="Text Box 102">
            <a:extLst>
              <a:ext uri="{FF2B5EF4-FFF2-40B4-BE49-F238E27FC236}">
                <a16:creationId xmlns:a16="http://schemas.microsoft.com/office/drawing/2014/main" id="{912A5F89-1F5A-4597-8393-C77C597CC29B}"/>
              </a:ext>
            </a:extLst>
          </p:cNvPr>
          <p:cNvSpPr txBox="1">
            <a:spLocks noChangeArrowheads="1"/>
          </p:cNvSpPr>
          <p:nvPr/>
        </p:nvSpPr>
        <p:spPr bwMode="auto">
          <a:xfrm rot="16480104">
            <a:off x="5017052" y="7363823"/>
            <a:ext cx="1154415"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Mariana Islands</a:t>
            </a:r>
          </a:p>
        </p:txBody>
      </p:sp>
    </p:spTree>
    <p:extLst>
      <p:ext uri="{BB962C8B-B14F-4D97-AF65-F5344CB8AC3E}">
        <p14:creationId xmlns:p14="http://schemas.microsoft.com/office/powerpoint/2010/main" val="1405384257"/>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1750</Words>
  <Application>Microsoft Office PowerPoint</Application>
  <PresentationFormat>Custom</PresentationFormat>
  <Paragraphs>97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Franklin Gothic Heavy</vt:lpstr>
      <vt:lpstr>Rockwell Extra Bold</vt:lpstr>
      <vt:lpstr>Times New Roman</vt:lpstr>
      <vt:lpstr>Office Theme</vt:lpstr>
      <vt:lpstr>PowerPoint Presentation</vt:lpstr>
      <vt:lpstr>PowerPoint Presentation</vt:lpstr>
      <vt:lpstr>PowerPoint Presentation</vt:lpstr>
      <vt:lpstr>PowerPoint Presentation</vt:lpstr>
    </vt:vector>
  </TitlesOfParts>
  <Company>EDC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report template</dc:title>
  <dc:creator>EMSC Data Center</dc:creator>
  <cp:keywords>NEDARC, EDC, prehopital, template, ems, report, data, performance measures</cp:keywords>
  <cp:lastModifiedBy>KIMBERLY CORSER</cp:lastModifiedBy>
  <cp:revision>23</cp:revision>
  <dcterms:created xsi:type="dcterms:W3CDTF">2021-09-20T18:10:41Z</dcterms:created>
  <dcterms:modified xsi:type="dcterms:W3CDTF">2023-07-06T20:29:50Z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2021-09-20T00:00:00Z</vt:filetime>
  </property>
  <property fmtid="{D5CDD505-2E9C-101B-9397-08002B2CF9AE}" pid="3" name="LastSaved">
    <vt:filetime>2021-09-20T00:00:00Z</vt:filetime>
  </property>
</Properties>
</file>