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pos="5856" userDrawn="1">
          <p15:clr>
            <a:srgbClr val="A4A3A4"/>
          </p15:clr>
        </p15:guide>
        <p15:guide id="4" orient="horz" pos="1104" userDrawn="1">
          <p15:clr>
            <a:srgbClr val="A4A3A4"/>
          </p15:clr>
        </p15:guide>
        <p15:guide id="5" orient="horz" pos="3072" userDrawn="1">
          <p15:clr>
            <a:srgbClr val="A4A3A4"/>
          </p15:clr>
        </p15:guide>
        <p15:guide id="6" pos="753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8D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80573" autoAdjust="0"/>
  </p:normalViewPr>
  <p:slideViewPr>
    <p:cSldViewPr snapToGrid="0" showGuides="1">
      <p:cViewPr varScale="1">
        <p:scale>
          <a:sx n="66" d="100"/>
          <a:sy n="66" d="100"/>
        </p:scale>
        <p:origin x="1253" y="58"/>
      </p:cViewPr>
      <p:guideLst>
        <p:guide orient="horz" pos="2160"/>
        <p:guide pos="3840"/>
        <p:guide pos="5856"/>
        <p:guide orient="horz" pos="1104"/>
        <p:guide orient="horz" pos="3072"/>
        <p:guide pos="7536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FF71F9-1C2E-4E68-8885-D0E6A994AC2B}" type="datetimeFigureOut">
              <a:rPr lang="en-US" smtClean="0"/>
              <a:t>4/21/2023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3B2A9F-FACA-4271-B78B-CDEC0F0826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23980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lWOrcHSlAQM?t=949" TargetMode="External"/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Email signature banner template (PowerPoint)</a:t>
            </a:r>
          </a:p>
          <a:p>
            <a:pPr lvl="1"/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 instructions on customizing the banner and adding it to your email see the YouTube video here: 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https://youtu.be/lWOrcHSlAQM?t=949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23B2A9F-FACA-4271-B78B-CDEC0F08266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74172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4F611-4267-43FE-8AEA-93729BE8EF3E}" type="datetimeFigureOut">
              <a:rPr lang="en-US" smtClean="0"/>
              <a:t>4/21/2023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9BEC5-5AE2-4B06-8973-F4B0F4ACF2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35335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4F611-4267-43FE-8AEA-93729BE8EF3E}" type="datetimeFigureOut">
              <a:rPr lang="en-US" smtClean="0"/>
              <a:t>4/21/2023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9BEC5-5AE2-4B06-8973-F4B0F4ACF2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489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4F611-4267-43FE-8AEA-93729BE8EF3E}" type="datetimeFigureOut">
              <a:rPr lang="en-US" smtClean="0"/>
              <a:t>4/21/2023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9BEC5-5AE2-4B06-8973-F4B0F4ACF2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75314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4F611-4267-43FE-8AEA-93729BE8EF3E}" type="datetimeFigureOut">
              <a:rPr lang="en-US" smtClean="0"/>
              <a:t>4/21/2023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9BEC5-5AE2-4B06-8973-F4B0F4ACF2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01430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4F611-4267-43FE-8AEA-93729BE8EF3E}" type="datetimeFigureOut">
              <a:rPr lang="en-US" smtClean="0"/>
              <a:t>4/21/2023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9BEC5-5AE2-4B06-8973-F4B0F4ACF2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0041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4F611-4267-43FE-8AEA-93729BE8EF3E}" type="datetimeFigureOut">
              <a:rPr lang="en-US" smtClean="0"/>
              <a:t>4/21/2023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9BEC5-5AE2-4B06-8973-F4B0F4ACF2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02182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4F611-4267-43FE-8AEA-93729BE8EF3E}" type="datetimeFigureOut">
              <a:rPr lang="en-US" smtClean="0"/>
              <a:t>4/21/2023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9BEC5-5AE2-4B06-8973-F4B0F4ACF2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054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4F611-4267-43FE-8AEA-93729BE8EF3E}" type="datetimeFigureOut">
              <a:rPr lang="en-US" smtClean="0"/>
              <a:t>4/21/2023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9BEC5-5AE2-4B06-8973-F4B0F4ACF2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641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4F611-4267-43FE-8AEA-93729BE8EF3E}" type="datetimeFigureOut">
              <a:rPr lang="en-US" smtClean="0"/>
              <a:t>4/21/2023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9BEC5-5AE2-4B06-8973-F4B0F4ACF2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36388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4F611-4267-43FE-8AEA-93729BE8EF3E}" type="datetimeFigureOut">
              <a:rPr lang="en-US" smtClean="0"/>
              <a:t>4/21/2023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9BEC5-5AE2-4B06-8973-F4B0F4ACF2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7336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4F611-4267-43FE-8AEA-93729BE8EF3E}" type="datetimeFigureOut">
              <a:rPr lang="en-US" smtClean="0"/>
              <a:t>4/21/2023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9BEC5-5AE2-4B06-8973-F4B0F4ACF2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0910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A4F611-4267-43FE-8AEA-93729BE8EF3E}" type="datetimeFigureOut">
              <a:rPr lang="en-US" smtClean="0"/>
              <a:t>4/21/2023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C9BEC5-5AE2-4B06-8973-F4B0F4ACF2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98698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D346781D-55F2-4C33-9CDB-EA78A03097F2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620" b="2313"/>
          <a:stretch/>
        </p:blipFill>
        <p:spPr>
          <a:xfrm>
            <a:off x="189635" y="1756311"/>
            <a:ext cx="4223759" cy="3184426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B8DE2E2-5256-4A87-A971-D36981B92E0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664" y="1703682"/>
            <a:ext cx="12168671" cy="3450635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A6D5643B-81EB-402A-9999-7B8864DFEA38}"/>
              </a:ext>
            </a:extLst>
          </p:cNvPr>
          <p:cNvSpPr/>
          <p:nvPr/>
        </p:nvSpPr>
        <p:spPr>
          <a:xfrm>
            <a:off x="9078012" y="1746884"/>
            <a:ext cx="3043101" cy="327760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5D8C9A0-23FF-4A78-9738-4F901B29D980}"/>
              </a:ext>
            </a:extLst>
          </p:cNvPr>
          <p:cNvSpPr/>
          <p:nvPr/>
        </p:nvSpPr>
        <p:spPr>
          <a:xfrm>
            <a:off x="9224474" y="3071138"/>
            <a:ext cx="27501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Insert your logo in this area</a:t>
            </a:r>
          </a:p>
        </p:txBody>
      </p:sp>
    </p:spTree>
    <p:extLst>
      <p:ext uri="{BB962C8B-B14F-4D97-AF65-F5344CB8AC3E}">
        <p14:creationId xmlns:p14="http://schemas.microsoft.com/office/powerpoint/2010/main" val="9043484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314A9F"/>
      </a:accent1>
      <a:accent2>
        <a:srgbClr val="468DCC"/>
      </a:accent2>
      <a:accent3>
        <a:srgbClr val="67A93B"/>
      </a:accent3>
      <a:accent4>
        <a:srgbClr val="EDBB00"/>
      </a:accent4>
      <a:accent5>
        <a:srgbClr val="565657"/>
      </a:accent5>
      <a:accent6>
        <a:srgbClr val="AD000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43</Words>
  <Application>Microsoft Office PowerPoint</Application>
  <PresentationFormat>Widescreen</PresentationFormat>
  <Paragraphs>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EDC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EMS for Children survey email banner template</dc:title>
  <dc:creator>EMSC Data Center</dc:creator>
  <cp:keywords>EDC, NEDARC, ems for children survey, email banner, template, performance measures</cp:keywords>
  <cp:lastModifiedBy>Andrea Genovesi</cp:lastModifiedBy>
  <cp:revision>18</cp:revision>
  <dcterms:created xsi:type="dcterms:W3CDTF">2020-03-12T21:33:35Z</dcterms:created>
  <dcterms:modified xsi:type="dcterms:W3CDTF">2023-04-21T18:03:15Z</dcterms:modified>
</cp:coreProperties>
</file>